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E579B-056A-101A-5706-0E8ABCCE6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3F42E-D38C-A75B-3E80-D8789E574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2544B-F475-4F9C-A3F2-0B201BBF4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9B2C8-5389-C33E-C9CB-C9A1AF6E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1306E-A58E-54A8-4063-19799899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80F2-962E-7B86-6EA4-73D5AE2A3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E281E-0C28-5D2A-3926-607949DCF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A2A68-C4AA-5A56-0C77-A43E1278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9ADAC-4837-7A9D-1911-9D340541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1F460-EB8C-C77E-CDAF-F95A6FB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6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3E85F2-3D48-F7A6-7728-DA6294640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AFBD81-2652-1343-1593-A4B06896D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8B6C9-F9EF-AA15-F1CC-D612794D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E2D49-3861-687F-D3A9-9144E79F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21D79-6778-9AC8-38A7-B09C3A0C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BCDC9-F38A-9FC0-1EB8-AA255242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88112-5FBD-1ADD-670F-3F4CA295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C3CEB-AD60-DCAE-002E-60B87619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C541E-E481-A7FB-2621-62ADCEB6F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71127-726F-CC6D-505D-ED415172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0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856AA-8017-166A-81F5-E8D2EFE29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8B259-FB05-647A-81E9-BADE64343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4DD3C-48D6-1795-5178-F409D9E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4811A-B452-CB32-B151-FE1BD5E54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67D4A-BAF5-3EAF-D26A-295CD2C1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4DDD-0A5A-D44A-D03E-54A8727F5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C20F1-9005-F7B3-7783-1568821D0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CD3A4-4251-12B8-D2B1-16AD810AB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DAC92-7168-275D-8EA8-7C651379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D2387-AC52-6802-2E39-E4CDEF6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981DF-DA71-F11C-D688-B744B75B1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37FF-0D43-A83C-809C-3459AABB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1BA46-240A-78A3-ADF1-A75C69BAF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E418B-3666-516A-9D7E-E194812A3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06A4E4-7A81-B6EC-9228-8AFECB723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FDFB7-982A-104A-78F0-ADC84E1C9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34098-16A6-4843-464C-D6D2A4BE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A3EF02-80E0-666F-463C-E02D6388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E9ABA-EAF7-3C89-8D65-A385B7C2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0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B1F60-F3AC-A938-410C-2C00E8560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BA76A-AF6E-D165-5CCA-435734DF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5FA92-13C4-DAC8-9E7D-47B30DB5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7615F1-74D4-9F32-39DD-39FED7B11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2D72D5-DF8B-87A0-6D6E-0039594C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19138D-DC42-9447-321C-F99D51BC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57D6A-D4B1-C4F2-2156-E43D8FAE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3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0F28-105C-BD72-8597-14130DF61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53448-13B7-1EC8-C44C-67C4CD00E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3986A-879A-17B0-9BB2-412BFCF27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37C10-358C-2AFE-73CB-5A962AAD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8EF9E-92C7-464F-1544-F1D02F2F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9D1CB-D6FC-F5A6-8159-57DE5376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5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37652-0D7C-D926-42EC-79D92A5DD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8553D2-0B84-6CED-793D-DA44FDBF4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9A361-FC9B-3ABC-D34B-50D7AFDBC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E2A87-B493-F571-AC33-CB471E474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E19C0-90B4-BAFA-46A2-014F3F6D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BE92E-7F60-EB0A-0272-CF638AC3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1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13C85-20A6-5DB8-870C-C8050E5A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4D247-4773-24AE-19F2-58FD78745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2F262-1E01-A692-603C-250BD9E91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CE507-B687-4C35-B94C-A0FCD00E6554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0B368-28AE-5D73-F401-4323B61DC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F4BD9-8614-7026-0FF8-E338569C9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EADE4-7748-4432-A374-E1E550FF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64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7C78C-F87E-91A9-4CC1-609CC3E6C8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Photo Album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F0195-E1AB-3E12-874E-090F322516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 Horace Butler</a:t>
            </a:r>
          </a:p>
        </p:txBody>
      </p:sp>
    </p:spTree>
    <p:extLst>
      <p:ext uri="{BB962C8B-B14F-4D97-AF65-F5344CB8AC3E}">
        <p14:creationId xmlns:p14="http://schemas.microsoft.com/office/powerpoint/2010/main" val="168696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(53)a">
            <a:extLst>
              <a:ext uri="{FF2B5EF4-FFF2-40B4-BE49-F238E27FC236}">
                <a16:creationId xmlns:a16="http://schemas.microsoft.com/office/drawing/2014/main" id="{8564C908-1147-E6CE-18F8-9AF00C4705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63" y="0"/>
            <a:ext cx="56038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27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Photo Album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Horace Butler</dc:creator>
  <cp:lastModifiedBy>Horace Butler</cp:lastModifiedBy>
  <cp:revision>1</cp:revision>
  <dcterms:created xsi:type="dcterms:W3CDTF">2025-01-19T21:41:18Z</dcterms:created>
  <dcterms:modified xsi:type="dcterms:W3CDTF">2025-01-19T21:41:48Z</dcterms:modified>
</cp:coreProperties>
</file>