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084CE-1196-F1A6-1AC6-27959060C4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9DB2E9-5713-8052-4724-A29E89B97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E6F5D-41DD-5B33-9420-364BE5FDD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8DBB5-D48F-41A8-88D7-472FC2762996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40E3B-4E30-3D61-6E77-C82D4FBFB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B12FF-95F5-8BF1-82BB-2231FCF89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B588-DFBB-4DC7-BF07-3338E3E96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06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8EBF4-BD05-792C-64D0-4DDCF6079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F61444-BA36-8505-2418-85DBB8DF3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95A42-2F27-2F7E-25D4-84F828D13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8DBB5-D48F-41A8-88D7-472FC2762996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DAE7D-12D9-4B8C-AAE0-E49C96CA7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82241-4789-3CFC-7E30-317B877FF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B588-DFBB-4DC7-BF07-3338E3E96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77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8FC71F-904E-1C4F-01AD-C3DFE09382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0B64B4-FE7B-150E-EE76-741C68BC4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0B033-A906-CEE3-34F7-4010F9501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8DBB5-D48F-41A8-88D7-472FC2762996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2C169-3110-1928-31ED-20BAD6CD0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C8B24-922F-0E78-84D7-317763CA4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B588-DFBB-4DC7-BF07-3338E3E96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6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7435A-F80D-B8AE-9F2A-ACB0DDD2F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C3C53-4FBA-0BBB-30FF-F5009DAF1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9FDF7-3453-6727-A5DE-B9320AC9E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8DBB5-D48F-41A8-88D7-472FC2762996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E4FE7-E6ED-4F4A-8E64-4F6D2818D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612C4-AF01-3FEF-0777-3F571FD0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B588-DFBB-4DC7-BF07-3338E3E96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77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427B3-5BFC-797F-8850-E199857EF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B610E-1D15-AFA6-CF3F-B145A15FA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39F63-DA12-1A2F-141D-14D252711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8DBB5-D48F-41A8-88D7-472FC2762996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CC5F6-04B1-E022-6635-EC716D6C4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3BA93-697B-6F9D-0BE6-F725004CA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B588-DFBB-4DC7-BF07-3338E3E96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60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3DD4B-B70A-C851-7708-E6B80AE07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F9352-2EB6-9F32-2874-6DB6EA5CCB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F1CD0F-0258-CF41-A2A9-3BA87C7EB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96A3D-9D53-FF99-D7C9-01153CB3C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8DBB5-D48F-41A8-88D7-472FC2762996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69506-43C3-9DAC-4BC9-725DCECAF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86FA93-1378-CAD5-4AFE-56F203067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B588-DFBB-4DC7-BF07-3338E3E96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1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ADA10-834C-E762-A440-B004BF749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9AC93B-5ED4-F345-DBFD-FACD4C9E9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BF899-512E-CFAB-FACB-FAE9574AF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59AF9E-2871-C646-F164-78D659991F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F4DA26-C82C-F3C3-13DD-5880E43690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568F9E-6D1B-711C-488E-618CDFB38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8DBB5-D48F-41A8-88D7-472FC2762996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E38944-CEB3-DBAF-46A3-88C57DFCF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F6894D-90A1-2B03-76DE-693E21CE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B588-DFBB-4DC7-BF07-3338E3E96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40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DB250-0041-ECAB-D0CA-FE52904F2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6F15B7-832E-EFA5-8BB0-7CEA71AA0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8DBB5-D48F-41A8-88D7-472FC2762996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753D6D-30D9-7B54-643F-AA59BB925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E384CC-DDAD-DE44-ED86-1FABC5126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B588-DFBB-4DC7-BF07-3338E3E96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87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35D208-AC4C-62AA-22FA-4F5444CE0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8DBB5-D48F-41A8-88D7-472FC2762996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F9969D-ED8D-C439-DA9F-C06BD8FA4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881E30-BE58-E2C5-75CB-D39D2570B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B588-DFBB-4DC7-BF07-3338E3E96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9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6EBB-8678-370A-F524-F9CF2AEFD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97089-6EBF-CF47-BD72-CAAC266D0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575A96-A617-CE34-28D3-7F0338582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D274BD-7E7D-1C86-DD07-EE6169FF3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8DBB5-D48F-41A8-88D7-472FC2762996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45060-67BD-44FB-1F41-11115790E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CDA920-0A5C-D083-1B02-02E78581C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B588-DFBB-4DC7-BF07-3338E3E96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82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97899-E1E5-8F00-7199-AC5D0346F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E843B8-4FCC-4CB8-ED52-19EBA25A5F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CD4DDB-E34A-C5AF-C033-EB2A5BCFFC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ED4A4-5DF1-625A-7232-328DC6A40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8DBB5-D48F-41A8-88D7-472FC2762996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06984-E96C-70DE-90A8-08B99C5F3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BD1E-67F8-B385-2D37-AAFA6DAA2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B588-DFBB-4DC7-BF07-3338E3E96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24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A666F6-3828-60E0-A368-8B1B9CE7B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5FCE2D-1F65-5983-E8BE-D7680297C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1069C-153E-63B0-CB40-7C77BC1695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8DBB5-D48F-41A8-88D7-472FC2762996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0E6CA-448C-1214-C30D-8D55262B1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AFFA8-E1C9-354C-7205-659380C4D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3B588-DFBB-4DC7-BF07-3338E3E96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486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3668B-1A9E-B3F7-B418-692A4A3D41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Photo Album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3DA31E-9C9F-C499-2B3B-346C6EAB64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 Horace Butler</a:t>
            </a:r>
          </a:p>
        </p:txBody>
      </p:sp>
    </p:spTree>
    <p:extLst>
      <p:ext uri="{BB962C8B-B14F-4D97-AF65-F5344CB8AC3E}">
        <p14:creationId xmlns:p14="http://schemas.microsoft.com/office/powerpoint/2010/main" val="848852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44)a - Copy">
            <a:extLst>
              <a:ext uri="{FF2B5EF4-FFF2-40B4-BE49-F238E27FC236}">
                <a16:creationId xmlns:a16="http://schemas.microsoft.com/office/drawing/2014/main" id="{36855590-CE74-9E7D-8664-A858F46369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138" y="0"/>
            <a:ext cx="9736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31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44)a">
            <a:extLst>
              <a:ext uri="{FF2B5EF4-FFF2-40B4-BE49-F238E27FC236}">
                <a16:creationId xmlns:a16="http://schemas.microsoft.com/office/drawing/2014/main" id="{CF02BE7F-EE78-E194-07C7-A8331EFBA9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3" y="0"/>
            <a:ext cx="10771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0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45)a">
            <a:extLst>
              <a:ext uri="{FF2B5EF4-FFF2-40B4-BE49-F238E27FC236}">
                <a16:creationId xmlns:a16="http://schemas.microsoft.com/office/drawing/2014/main" id="{C86F61EE-BC50-7E24-981C-10262ADEA6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725" y="0"/>
            <a:ext cx="5668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40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47)a - Copy">
            <a:extLst>
              <a:ext uri="{FF2B5EF4-FFF2-40B4-BE49-F238E27FC236}">
                <a16:creationId xmlns:a16="http://schemas.microsoft.com/office/drawing/2014/main" id="{1923509C-85C0-EF49-E698-773F1B6A93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8" y="0"/>
            <a:ext cx="10766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50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47)a">
            <a:extLst>
              <a:ext uri="{FF2B5EF4-FFF2-40B4-BE49-F238E27FC236}">
                <a16:creationId xmlns:a16="http://schemas.microsoft.com/office/drawing/2014/main" id="{EBAC12CE-F559-17FD-313A-05ECF9C5F3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0"/>
            <a:ext cx="10171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49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48)a - Copy">
            <a:extLst>
              <a:ext uri="{FF2B5EF4-FFF2-40B4-BE49-F238E27FC236}">
                <a16:creationId xmlns:a16="http://schemas.microsoft.com/office/drawing/2014/main" id="{92C014C9-6706-A990-96B8-FED513DF3B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0"/>
            <a:ext cx="9486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627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48)a">
            <a:extLst>
              <a:ext uri="{FF2B5EF4-FFF2-40B4-BE49-F238E27FC236}">
                <a16:creationId xmlns:a16="http://schemas.microsoft.com/office/drawing/2014/main" id="{6E46B63C-CE99-A6F6-BDE3-ABA67956CA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" y="0"/>
            <a:ext cx="9983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12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49)a - Copy">
            <a:extLst>
              <a:ext uri="{FF2B5EF4-FFF2-40B4-BE49-F238E27FC236}">
                <a16:creationId xmlns:a16="http://schemas.microsoft.com/office/drawing/2014/main" id="{09F31206-F81E-B2FA-974D-9E92194B70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50" y="0"/>
            <a:ext cx="9207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49)a">
            <a:extLst>
              <a:ext uri="{FF2B5EF4-FFF2-40B4-BE49-F238E27FC236}">
                <a16:creationId xmlns:a16="http://schemas.microsoft.com/office/drawing/2014/main" id="{27E6492F-7CF0-59D6-7DF8-419B441110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813"/>
            <a:ext cx="12192000" cy="630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12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39)a - Copy">
            <a:extLst>
              <a:ext uri="{FF2B5EF4-FFF2-40B4-BE49-F238E27FC236}">
                <a16:creationId xmlns:a16="http://schemas.microsoft.com/office/drawing/2014/main" id="{73B90C7D-37D3-AAD8-9370-169652E62D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13" y="0"/>
            <a:ext cx="8969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53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39)a">
            <a:extLst>
              <a:ext uri="{FF2B5EF4-FFF2-40B4-BE49-F238E27FC236}">
                <a16:creationId xmlns:a16="http://schemas.microsoft.com/office/drawing/2014/main" id="{46109DE6-28A9-1777-F186-CF891A73DD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63"/>
            <a:ext cx="12192000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90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40)a - Copy">
            <a:extLst>
              <a:ext uri="{FF2B5EF4-FFF2-40B4-BE49-F238E27FC236}">
                <a16:creationId xmlns:a16="http://schemas.microsoft.com/office/drawing/2014/main" id="{D3A4B327-D954-DA73-F4BE-6BD2C31677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1127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23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40)a">
            <a:extLst>
              <a:ext uri="{FF2B5EF4-FFF2-40B4-BE49-F238E27FC236}">
                <a16:creationId xmlns:a16="http://schemas.microsoft.com/office/drawing/2014/main" id="{89149468-8ED1-015C-51DA-A853D6FB72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3" y="0"/>
            <a:ext cx="10428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1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42)a - Copy">
            <a:extLst>
              <a:ext uri="{FF2B5EF4-FFF2-40B4-BE49-F238E27FC236}">
                <a16:creationId xmlns:a16="http://schemas.microsoft.com/office/drawing/2014/main" id="{7865D39E-9490-4E36-A833-2B8F81737D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225" y="0"/>
            <a:ext cx="8081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56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42)a">
            <a:extLst>
              <a:ext uri="{FF2B5EF4-FFF2-40B4-BE49-F238E27FC236}">
                <a16:creationId xmlns:a16="http://schemas.microsoft.com/office/drawing/2014/main" id="{7FC8E3EE-3135-22D9-ECB0-4511B0B7FE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0"/>
            <a:ext cx="9256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30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43)a - Copy">
            <a:extLst>
              <a:ext uri="{FF2B5EF4-FFF2-40B4-BE49-F238E27FC236}">
                <a16:creationId xmlns:a16="http://schemas.microsoft.com/office/drawing/2014/main" id="{CEEE6C95-4619-EB5A-DF2E-66595AD335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88" y="0"/>
            <a:ext cx="10360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27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43)a">
            <a:extLst>
              <a:ext uri="{FF2B5EF4-FFF2-40B4-BE49-F238E27FC236}">
                <a16:creationId xmlns:a16="http://schemas.microsoft.com/office/drawing/2014/main" id="{1485285E-FF59-D15F-424E-CC89CCBF29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50" y="0"/>
            <a:ext cx="9764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319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Horace Butler</dc:creator>
  <cp:lastModifiedBy>Horace Butler</cp:lastModifiedBy>
  <cp:revision>1</cp:revision>
  <dcterms:created xsi:type="dcterms:W3CDTF">2025-01-19T21:52:25Z</dcterms:created>
  <dcterms:modified xsi:type="dcterms:W3CDTF">2025-01-19T21:52:38Z</dcterms:modified>
</cp:coreProperties>
</file>