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31DD-54EF-702F-8676-47929E492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AB74B-1D05-7C16-257A-6B76FAA4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08BF-64BC-8784-DDEB-F5240B12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8E3D3-A199-F468-8A35-3F7B1E8D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4FB64-CF5E-27C9-E63B-664B0B13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6704-D8AE-7D82-E69E-98769EE7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AEFA2-C67C-A022-73C1-125FDAD72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9CF44-6387-6F65-2D58-438A9F19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FEA8D-6E11-7880-FEED-6AB6BFC3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BFE8-3000-7FB0-186D-F4F763B6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3D7D5-8320-2E3C-B869-C165C5557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E4B32-79B0-8D3F-8C18-E061BA5D0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6C5B1-00E7-2FEB-1100-05A57196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43360-D7BF-8EFA-E4A1-9B65C48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1B32-E978-72C7-AA76-7BC10E6D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9C8C-9A8D-C7E1-259E-8A21FE43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CEF3-D2E2-2EB5-634E-2C3F7A15D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C66D4-CD44-2B19-5170-1CD585A9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33DFC-FAE3-501F-1599-16C7D5C7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D81F-F2F8-13ED-B8DA-AF3A48F5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1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40D0-7529-597A-FA88-262C7382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4C6F-731E-9FA0-2423-315C0A67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9AC46-DACF-39FE-D17D-DD6BBB6D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ECC34-12E5-B190-2BC0-8967F473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DF9E6-8338-B87E-208A-2BD57D31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2E43-27C0-FF89-AD5D-1151989D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3150-AB3A-E5E2-148F-1225835FB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92220-53A6-57C8-7470-BF8FFEF75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3B5C8-E500-3E28-C5BF-F16203B6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8B4DF-DD71-7DA3-2019-489600E9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66A12-0C51-C8B1-CD1A-20F518CA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1611-E6BC-F537-E266-A61F6341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D0415-073E-222D-9677-80E19B5C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C5518-BABC-BDF5-485A-0C4CD6319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AC453-B50E-3C02-EF8D-7685A7586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FE373-4E58-AD33-0924-68F7A1BB4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535CE-6FAA-66D0-4D59-3340D477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401F0-BA32-BFF9-0163-A6DC8F02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FF5CF-2547-6CE4-5686-E82D4289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0E0F-6F2C-5052-5A85-06FBE1B0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C17B9-B86A-B029-4691-E174E111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73EF-A0AB-ACC7-9ADE-44B67A66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84167-857B-61AD-E1E5-FDFC2BF3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5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D2FC7-AC38-1CA6-7C9B-F3DF22A2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3411A-70CF-6512-9A3C-3BED5997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140A7-DF7F-73C2-8220-1553B6FB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C5D0-E90F-302A-BF49-57248EE0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64A80-1B3D-E4B0-1582-0D6A8F41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31F8-7C3E-9562-7644-0E13C7999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26B47-64F4-ACE9-BB23-8451B3F5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35E8B-1A3E-8959-6BD0-0DC092B1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18379-D056-BB36-3442-3C1A78BB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9488-7DFE-4D77-DC6B-BED049E1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AB4A4-5EE0-A5A9-696B-E48E5DDDE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15453-DA7C-CFD5-02AA-C0739EC05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70A39-4DFA-8194-F127-3D9B38D6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4F2F7-1230-B251-2CDD-0B7DDA20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7CFE-D307-3B4B-3393-B1D96EF9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B0B3E-F24D-88BF-ABE3-FFDDD012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403B8-9CC0-553D-FFFC-7FE6739D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165B-9D90-97BD-0CE5-72377B6DB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16494-06C7-41F4-A39E-A6CB6564317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A9E4E-8DA2-D8D0-CEA4-2264EFC6D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8FFBD-8E4A-140B-4B86-F206E2A4D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4A54-D965-4BFB-B982-9040B46C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67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E070-EB39-51A8-2B25-3FFC07D51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101D9-7A16-11EB-EA70-CA9DCA899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414594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33)a - Copy">
            <a:extLst>
              <a:ext uri="{FF2B5EF4-FFF2-40B4-BE49-F238E27FC236}">
                <a16:creationId xmlns:a16="http://schemas.microsoft.com/office/drawing/2014/main" id="{9BC2F8BC-3218-1E9E-2380-E92C543B2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238"/>
            <a:ext cx="12192000" cy="43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0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33)a">
            <a:extLst>
              <a:ext uri="{FF2B5EF4-FFF2-40B4-BE49-F238E27FC236}">
                <a16:creationId xmlns:a16="http://schemas.microsoft.com/office/drawing/2014/main" id="{2B7EA65B-A3F3-C49C-D65E-BA9144A1EB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75" y="0"/>
            <a:ext cx="532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80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2025-01-19T21:42:27Z</dcterms:created>
  <dcterms:modified xsi:type="dcterms:W3CDTF">2025-01-19T21:42:55Z</dcterms:modified>
</cp:coreProperties>
</file>