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09B9-6266-203F-D753-AE81CD66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97166-3E9C-B46C-E957-7709014CE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8492-C9A8-1599-8EE6-78289214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F762-3C44-DBCD-10A6-C4C9A67D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4781-25C7-291B-FA2A-E052835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DEB3-1A0B-0809-9B64-0C845207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AAD7A-35A5-91A0-93AC-EEECB790D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EF73-91E1-FCD9-C28B-192586FD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9319-CA23-4D34-13D7-9E63A0C0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719F1-79B2-3A47-0E0C-8220D0A2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7FF09-779B-4A51-3BE5-2467EA4D3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30A61-53C0-3C6C-D9AD-1BF1BFECA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7D63-42F5-D75D-E225-61593B64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5D12-1F26-32B7-C7B6-6DA2BF5E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6E442-EE5E-EC96-9F96-7FECE93A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7571-167E-53CF-B5CB-F6B3A3F5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FF3D-BF99-B9D2-6622-9AE0BFB3A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50DD-00C5-69E9-BA98-982C2696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854A0-70DF-4195-034A-E7AA66B0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AF84E-1973-CD11-FACB-5E95644E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CACE-C651-C7E3-CD48-8DAB52FB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07B28-4CA8-9EEE-33BD-A3DDE9F5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4B4C5-888C-D943-7C00-549AF78D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C962A-DBBA-D2DD-A168-98AE8F25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10B16-8F8C-A2D4-22DA-4D1F3B8C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F1A7-E2EC-C5E7-0122-66F4E52F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08DD-4ECD-7A70-5C8D-C4277B91E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1D980-3AB6-3328-25AB-45E80D6A0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9D7C9-2167-DCFA-8F5B-BD67694E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9FD4F-8176-E7E7-7FFC-55A9FB7F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EA5CB-1894-DE9C-C239-7B68FDC0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5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3262-227B-2605-EC7F-858DC1D1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E5CB-82AB-6C1D-3A70-9EE51AC4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A33C9-1FEC-87F1-C220-E8379025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7EAD2-6D37-6888-4AFF-CD6165BB2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32AC6-66B4-EBBE-37B8-387A41117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6F3CE-7515-B06F-F769-078881F3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F7FB5-7028-19E3-5BC9-875B1584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C44BC-5F1D-72D6-38CB-5803942D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9B41-B904-C693-9C63-0A78541A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F8C90-4B64-B9A9-209E-A900A953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61323-3B4D-52FB-0F0D-6598B2E9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FF38-501C-3094-3346-C0514B52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9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0DB6A-4AAB-F4F9-371E-517CE162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4E28C-6088-F2AC-C574-898761EF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07DA4-3119-CF68-0AE8-73940993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BD04-057D-BFD2-1938-1BFF5700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A6C05-66A8-D72B-D5F1-8AB9D0EF2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4958E-AD1A-BE1C-2AC9-1B55D3D68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1ED11-EEB6-596C-E2DA-F8C0238F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81DCC-59DA-8F65-9CCC-D7E42560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322E1-B059-8E4C-9F6A-5EAAC663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6C8E-C39F-4918-136D-1D095800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34E81-A5EA-71CA-9734-085A0D649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C8323-A0D2-0060-8656-3C162BF7F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BFEC-3421-658C-DC08-1DF8C811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F4916-AF40-0145-9449-9F7386D3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32A7C-87ED-BA8E-7D81-BD4C6313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312A8-801C-E155-3A09-5802E931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F59D2-784D-7624-C7C2-FB787EDDB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726F7-1F4B-9C2D-91F6-B313CA54B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C82C8-7F22-4F0C-8DDA-A6C4956A434C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2667E-76BA-81AA-6E97-7F7F680A5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C5918-A383-C201-90CB-E91AD0D7F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B511-74A6-483A-A355-6DF4EF00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075C-57CA-B42B-67EF-29EF70F73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D5F5B-0364-4AEA-9191-A226CF3AD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20819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)a - Copy">
            <a:extLst>
              <a:ext uri="{FF2B5EF4-FFF2-40B4-BE49-F238E27FC236}">
                <a16:creationId xmlns:a16="http://schemas.microsoft.com/office/drawing/2014/main" id="{69EEE1DD-5DC0-9681-EB54-1F3481574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0"/>
            <a:ext cx="989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4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)a">
            <a:extLst>
              <a:ext uri="{FF2B5EF4-FFF2-40B4-BE49-F238E27FC236}">
                <a16:creationId xmlns:a16="http://schemas.microsoft.com/office/drawing/2014/main" id="{26C3711A-618A-AAC8-0360-2DBB7D525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8" y="0"/>
            <a:ext cx="931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)a - Copy">
            <a:extLst>
              <a:ext uri="{FF2B5EF4-FFF2-40B4-BE49-F238E27FC236}">
                <a16:creationId xmlns:a16="http://schemas.microsoft.com/office/drawing/2014/main" id="{E521CD38-6BD0-9CC9-D7E7-684A6C314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0"/>
            <a:ext cx="969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)a">
            <a:extLst>
              <a:ext uri="{FF2B5EF4-FFF2-40B4-BE49-F238E27FC236}">
                <a16:creationId xmlns:a16="http://schemas.microsoft.com/office/drawing/2014/main" id="{FF15A210-E004-1F3E-F69C-3D24E4DBA1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929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)a - Copy">
            <a:extLst>
              <a:ext uri="{FF2B5EF4-FFF2-40B4-BE49-F238E27FC236}">
                <a16:creationId xmlns:a16="http://schemas.microsoft.com/office/drawing/2014/main" id="{F1961243-51A4-D24E-78B2-0DAB3BEA60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9498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6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)a">
            <a:extLst>
              <a:ext uri="{FF2B5EF4-FFF2-40B4-BE49-F238E27FC236}">
                <a16:creationId xmlns:a16="http://schemas.microsoft.com/office/drawing/2014/main" id="{AD982BB0-9F2E-9F37-3805-8C57107A4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3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2025-01-19T21:43:59Z</dcterms:created>
  <dcterms:modified xsi:type="dcterms:W3CDTF">2025-01-19T21:44:14Z</dcterms:modified>
</cp:coreProperties>
</file>