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F383-2178-CA2D-5BBD-B265F90EE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45505-3EF1-AEB3-7236-54AA40C82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51A10-BCBD-654D-D154-168645EF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9D6F5-932B-2159-451B-56DCB315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1792-6BDB-8A10-FB39-58E0CF32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A5BB-00B8-4B80-63F3-214E4283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974AA-C03A-6262-217A-8F26E17FB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E0BE-E7BE-8DA3-98ED-18EADA6A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E14B9-CB1B-00A6-7ACD-88D2706C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5A85B-DE9C-354F-37B3-586B2AF3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58CCA-EE9B-509D-1531-D8A333631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92FAB-1F1E-E05A-88A7-8C5A2D907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AC2F8-1C89-10E6-A290-8AE4687B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D69B-77F7-7C96-5F5C-89544DB4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0680A-D198-8DB3-C8BE-73E16DE4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72EF-3D7C-4D44-FA01-725CDE37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996E-AA3E-638C-10FA-05B982F4F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26412-6DDC-1EE8-C33A-B45D7E96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00F1-81BB-1EAB-3B03-63942775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401A4-F007-D6B5-8519-B1A78FC3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722D-E96C-623E-7B77-BEA1DADE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5E5CC-ED80-B81F-4734-B63E637FE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25CD3-834E-95B7-B138-394B817B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05A3-E9CE-AFB6-9230-264B3E31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F556-CB6C-9E3D-965C-E39FF926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0509-05CF-2BBF-6030-B6A5816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B52A-C277-B210-6E8A-BF847DCAA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FEADA-D4AC-97B8-05D5-CCF97F42A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2C5D2-5D82-A89E-386D-6555C0AB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0E5CD-8C1E-9260-28F0-B41C0367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B875E-4E8B-94A9-C4BB-52347FE4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52A9-52E9-0B31-BFF1-7C768B74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93B34-5AEE-1152-D5B3-1073DD2F5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F2678-0A15-7C44-5C2F-3022BBA3E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04C94-C674-EB3D-2C0A-D5173BC6C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9E599-8632-9BFC-4570-3281DCEC7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164BE-86AA-A865-3639-16883763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67984-91E1-A3AB-0AEE-CDEBB0E1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98A65B-E8B0-F852-9E88-13D0F38B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EA1B-CE3B-BA9A-38D0-622D72E2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D4AF5-6A84-C15E-3A50-54258B2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1FEE9-A4D2-52EE-62D0-FB0FD45F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EC701-107E-B6D8-198D-CBB25D26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74797-C76A-35D5-1B3B-E283A223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62A40-C5E1-CEBC-D409-9AE3B2EB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113B3-00F0-6173-B0F8-92BF7083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041E-7AE6-3864-DFD1-9C2FEB27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20A3-730C-E594-A88E-2E9B10B1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D40C3-57E1-71EF-3BD3-6157DDCCF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A751A-D57D-A06F-A9C6-2AD23BE1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6D51B-B6A5-22F6-6F40-97255137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AFFAC-CB4D-13EE-37AB-348045DB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0789-1CE0-7F24-D439-F5943B7A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A55EB-1E91-E028-196A-2ABC0CBFB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2D6BA-2528-ACAA-11B8-8FCE1A04C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78948-5522-8552-5AED-942EC578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13C29-C626-A557-8135-3F9E7D21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3062F-EEB7-29FC-97D1-6693758B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FC8C5D-860B-5BE2-1D7A-B685CF3D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A179E-D2A1-6D76-047D-78F01F863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FD797-4B32-5260-5547-29FDA6047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A8D8-C900-43B8-B3A4-E1A9DDDB9E6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5506-047C-F790-947E-069208C5F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C4309-2E3F-80D9-9388-2AEC668A8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3C2E-ED63-4537-A9AB-CDE04A84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26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893F-20BB-EF3F-1F50-C11EA11E8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A482B-E809-F1F9-7A67-7ADCABBAB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05362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46F64F0B-F667-E4C5-12F5-935352918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15E9D7AA-D94D-8E0B-B670-90113E4E2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0"/>
            <a:ext cx="1207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62B84EB4-7550-7C83-3C7E-1B7298543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988"/>
            <a:ext cx="12192000" cy="47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3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F1DDADC9-835F-2B20-6712-AF4972E16A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63"/>
            <a:ext cx="12192000" cy="46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1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4A05A0C2-15ED-2321-1624-476CAEEB5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" y="0"/>
            <a:ext cx="1184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E79CD557-0067-33E8-882E-F8AD55D7B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0"/>
            <a:ext cx="11888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F5DCD4C9-108B-E06E-0A4B-F226971C0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25"/>
            <a:ext cx="12192000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1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1966ED3E-016A-ADE0-4074-79D86E464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25"/>
            <a:ext cx="12192000" cy="4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2025-01-19T21:49:14Z</dcterms:created>
  <dcterms:modified xsi:type="dcterms:W3CDTF">2025-01-19T21:49:30Z</dcterms:modified>
</cp:coreProperties>
</file>