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838B-55A5-0D8C-DF84-D2557D4BD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8EA4B-06DD-3936-6DC0-16ABFC9C4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E020-1498-81D1-A7A2-A1864725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82AB3-7B2D-7BF6-4CFE-5543F901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481FF-3DE7-82D5-43F7-22A46533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E25-30E2-170B-C7F9-76259B70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9F77C-B5BD-4072-094D-7E894ECDB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285C7-E513-3314-1D7A-1BB22C2D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92AA1-BE49-9E98-1023-4D8349E2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4731D-8EDF-52C4-9097-4B3A50B1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9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9F786-20B5-13D2-F86F-6B1D06B0D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FBE53-30A3-FB52-216E-432548A70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12F9E-C229-5C98-6FB9-87C8DB6F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ED87-E34C-ECDB-0120-B2A5368B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13B1-909F-59EF-694A-7AFF7584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2E60-8858-D8F0-5EE1-110FE8D2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25A67-6231-5144-F78B-C0486C172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504B-42A0-067E-9F84-E0ECCFF7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7509-3C40-6952-62E0-E833B32F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5927-01C4-47D7-75BC-D285C42A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0DE9-7795-F8B5-9766-8F184E4A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B4CCD-60DB-05B9-191C-10CA1771F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82FB3-3423-B9FF-F218-EB5B84D1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5257-AC20-198B-7167-572F4265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F6462-B248-2A82-4382-E2CA3963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FF93-A631-D608-11A7-3D159DC3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683A0-ACF8-C892-A980-C37CEF7C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95041-D653-3372-5F44-F36E3CA2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E0103-6597-A52D-8FBF-77636E19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870D6-7CD2-89A4-E9CE-BB8DF37B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3558B-A4EC-D9B4-7965-6B4715C4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E9A0-FE27-ED13-985E-F90BAD21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553BA-8C91-2B6A-4C0A-8913FD1DA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54CBB-882D-A039-974A-2750F1995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22BDD-C31E-DF63-5D02-1E48FDAAA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0AA83-31A4-152E-F508-1CBA64EBD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6EED7-9E98-0C53-30D8-2000E990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E9AE9-EECE-2FA6-B09E-32251E7C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C2EB6-D7A5-791B-F6DA-4788B3FC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04D8-AB98-6A99-EFE1-FB76FB91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0C42A-45D0-C51D-70CD-549F5D04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DC088-6045-086C-4072-608D5A0A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637BB-0DCD-BDB6-87B0-864F2FDF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2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8805D-5014-5FE3-6C87-E56E3D4B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2D335-CD3D-EC95-16B7-E605E434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C8C9A-2F2E-3E68-A8B9-25900F3B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4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7DF3-F6A1-6549-F077-4FF407C1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42B3-FD4A-87BD-9737-6648918E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6C00-6ADA-1107-5C03-A09C26A8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C4200-D8B9-F3A7-F1E2-0EE86B81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C2278-AA38-40F3-A2B9-AF0A5C17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4601B-69B3-28A1-ED09-6C40A9DB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F9A4-0C5E-6E2E-6E37-FA9990F2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B5BD6-7377-CA30-585A-C91B0AD9E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54EFF-5BA0-32E2-712D-695AC97A4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D1F74-5FAC-D99E-C6A6-1D69886F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2B4B3-9142-2A47-E9C7-9B64F369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06E2C-8EAD-0A04-7E44-AF2D1E7A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09DB1-8ADC-E58A-AC60-DEDF5233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7C142-26D7-3232-28BB-CEE870CA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27FBB-D9DF-9640-995C-1CD05AF5E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12AAA-5CC9-4DE5-AAE8-BF015489C6DD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1E84-DCB1-A8CB-D501-C038B72C9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E0BD-396A-297E-732E-19B618502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02F6-B5C6-41D8-9270-D7FC22BE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1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8AC2-1407-6D15-BA06-70FC28CF3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083D6-24A1-F856-A455-3F5FCB9AE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36845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">
            <a:extLst>
              <a:ext uri="{FF2B5EF4-FFF2-40B4-BE49-F238E27FC236}">
                <a16:creationId xmlns:a16="http://schemas.microsoft.com/office/drawing/2014/main" id="{27DD7D23-2D39-97D1-FD6C-440D9AE83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0"/>
            <a:ext cx="760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1)a - Copy">
            <a:extLst>
              <a:ext uri="{FF2B5EF4-FFF2-40B4-BE49-F238E27FC236}">
                <a16:creationId xmlns:a16="http://schemas.microsoft.com/office/drawing/2014/main" id="{28F82AB0-C250-5378-62EA-4E3093839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3" y="0"/>
            <a:ext cx="768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1)a">
            <a:extLst>
              <a:ext uri="{FF2B5EF4-FFF2-40B4-BE49-F238E27FC236}">
                <a16:creationId xmlns:a16="http://schemas.microsoft.com/office/drawing/2014/main" id="{8A9AFDC6-E05C-5EC4-F64B-6DE834973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0"/>
            <a:ext cx="12192000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2)a - Copy">
            <a:extLst>
              <a:ext uri="{FF2B5EF4-FFF2-40B4-BE49-F238E27FC236}">
                <a16:creationId xmlns:a16="http://schemas.microsoft.com/office/drawing/2014/main" id="{D4BFB641-8261-70CC-C8CD-E0F224C369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0"/>
            <a:ext cx="8024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2)a">
            <a:extLst>
              <a:ext uri="{FF2B5EF4-FFF2-40B4-BE49-F238E27FC236}">
                <a16:creationId xmlns:a16="http://schemas.microsoft.com/office/drawing/2014/main" id="{B6796B2B-20A4-F76C-D0CF-F4323B92C8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3)a - Copy">
            <a:extLst>
              <a:ext uri="{FF2B5EF4-FFF2-40B4-BE49-F238E27FC236}">
                <a16:creationId xmlns:a16="http://schemas.microsoft.com/office/drawing/2014/main" id="{EF75D1C9-BDE7-122A-5B51-96B0FBF00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0"/>
            <a:ext cx="7843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3)a">
            <a:extLst>
              <a:ext uri="{FF2B5EF4-FFF2-40B4-BE49-F238E27FC236}">
                <a16:creationId xmlns:a16="http://schemas.microsoft.com/office/drawing/2014/main" id="{FACD901D-8409-388A-98D9-B13B20692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"/>
            <a:ext cx="121920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8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2025-01-19T21:45:58Z</dcterms:created>
  <dcterms:modified xsi:type="dcterms:W3CDTF">2025-01-19T21:46:10Z</dcterms:modified>
</cp:coreProperties>
</file>