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396F3-BBE2-94A0-6A38-043DE0B5F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182EC8-0BA2-30B3-40EF-75B9FE29A5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4A5A0-C19D-006C-9B1B-3E00E5906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A6D9-3977-4743-8A38-95CC6D7ABD4A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213AE-008F-894C-6F66-59BA7609D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C690B-0156-F0A7-515A-6ED7045E6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E39D-13C1-4AC6-A9FF-677B74393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88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4AB8C-E564-D2D0-221A-DFDC63D70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B82550-760A-83AE-EBE7-F7EEFD5BE1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7D25E-E882-C7C4-F5DA-3187DA1B0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A6D9-3977-4743-8A38-95CC6D7ABD4A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0D899-301E-D680-C23A-199BF1600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51B13-D9F0-CE56-5982-181FA5454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E39D-13C1-4AC6-A9FF-677B74393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31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0C35AA-00CE-D028-BA17-EF0A0554BC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B4F1F8-6579-FF56-43A9-6A5D801992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89A4C-250B-0E1E-525E-7C8101FD3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A6D9-3977-4743-8A38-95CC6D7ABD4A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429F6-F96C-A70F-2406-90A9CA93C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38088-D0FF-BAE8-5A5B-5CE58998D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E39D-13C1-4AC6-A9FF-677B74393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96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68EFA-7F23-8CFD-4BFC-DB513017C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CEEC9-FDAB-0192-0B48-4F3681719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067F9-667E-00DD-DFB4-A368EDDB0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A6D9-3977-4743-8A38-95CC6D7ABD4A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A690C-A823-FF2D-4169-811F1E7C3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26FC3-CC53-905A-00B4-3B3CB61CF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E39D-13C1-4AC6-A9FF-677B74393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08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A7B5F-CE78-2606-6FEF-A8B795675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8D3E6-AAA2-0BE1-1C1A-6AB476457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DA8AF-CEF8-7BF0-4AC4-2DB9FD1E8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A6D9-3977-4743-8A38-95CC6D7ABD4A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3C701-1026-98FB-5A5A-52DDF50CC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9D8C7-F95A-7252-96A7-1DE0599A7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E39D-13C1-4AC6-A9FF-677B74393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28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01873-3138-F8E8-9DF4-DBFA5A422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01CFD-3695-E0BC-4502-25D59D5919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21F54-752F-1AB1-1A4F-670B7A716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48E8F-3394-DBEA-D38E-7143D8E7E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A6D9-3977-4743-8A38-95CC6D7ABD4A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B4DC1-0653-B68E-FD07-1D9F363C0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168DD8-FC35-FCB0-190E-FB71E6CBB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E39D-13C1-4AC6-A9FF-677B74393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34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28C8A-00AC-D193-FB0D-A5F0AEE10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607082-C991-B356-8F27-71859B625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01DA5-0011-2460-8C4F-FAB235DE6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F1709C-2D9E-F107-4000-C99658BCD1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AE6975-399C-B262-AA70-80E7864D8C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59E6C6-8A7E-7B1A-FE84-FA4477B2B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A6D9-3977-4743-8A38-95CC6D7ABD4A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FEB2D0-B025-E87B-2BCD-1486C6565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66D299-0018-6B58-FFA7-AA2D9E564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E39D-13C1-4AC6-A9FF-677B74393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1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5E7C8-26F9-012A-7FF3-8299B92EE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544E09-8A3A-7B85-E947-5B6A5F4E0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A6D9-3977-4743-8A38-95CC6D7ABD4A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BD1059-89CB-F66C-AEB3-55D915436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228E34-0D41-AD43-8AF3-F8C270989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E39D-13C1-4AC6-A9FF-677B74393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12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176FC7-085C-5A19-C635-97C6F9795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A6D9-3977-4743-8A38-95CC6D7ABD4A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27043C-595E-9739-44EC-022A7920B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3A502-6445-2B75-A9E5-84C208BC4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E39D-13C1-4AC6-A9FF-677B74393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2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80FCC-4999-FD5A-88CB-C9078E29B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7DDC1-7385-55FD-EFC8-AE3713A77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3E0543-8395-6974-D3B1-02CE23F586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FBBD8C-98BB-FC15-AB57-58FD9533B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A6D9-3977-4743-8A38-95CC6D7ABD4A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42F5C4-68C4-C92B-86A3-48551C6FD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4377D8-1B7D-9129-42B1-0C0520DD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E39D-13C1-4AC6-A9FF-677B74393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10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91360-DC83-AFF7-AF49-B1AB7D5BA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1D41D9-799F-955C-78F0-E67D13A4A6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561D93-87CC-A92E-D5CA-3140666795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5C369-4ABF-223F-CDA6-098A818FA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A6D9-3977-4743-8A38-95CC6D7ABD4A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736155-6622-8C40-E3A8-B0E67405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F01037-78C7-8BE1-2EA0-853568E7E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E39D-13C1-4AC6-A9FF-677B74393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05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003D96-62F9-89DB-71A9-461E8305F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70248C-5A3A-FEEE-5180-06D8B1953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2D23F-2537-5DDF-66F7-040543302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2A6D9-3977-4743-8A38-95CC6D7ABD4A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6CCAA-1246-33C8-2333-47AD2104AA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5CF32-A264-EFFA-94C1-FAE7B733F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CE39D-13C1-4AC6-A9FF-677B74393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98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9423A-B24D-5582-2F44-092FED5637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Photo Album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444B80-AC9A-CABC-E4C0-88DA29C44B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by Horace Butler</a:t>
            </a:r>
          </a:p>
        </p:txBody>
      </p:sp>
    </p:spTree>
    <p:extLst>
      <p:ext uri="{BB962C8B-B14F-4D97-AF65-F5344CB8AC3E}">
        <p14:creationId xmlns:p14="http://schemas.microsoft.com/office/powerpoint/2010/main" val="733023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55)a">
            <a:extLst>
              <a:ext uri="{FF2B5EF4-FFF2-40B4-BE49-F238E27FC236}">
                <a16:creationId xmlns:a16="http://schemas.microsoft.com/office/drawing/2014/main" id="{5636E1CF-7894-D79A-5720-4CBE135B04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813" y="0"/>
            <a:ext cx="5030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53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28)a - Copy">
            <a:extLst>
              <a:ext uri="{FF2B5EF4-FFF2-40B4-BE49-F238E27FC236}">
                <a16:creationId xmlns:a16="http://schemas.microsoft.com/office/drawing/2014/main" id="{343B8F2D-4041-02ED-8464-CA65CDE698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363" y="0"/>
            <a:ext cx="96932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47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28)a">
            <a:extLst>
              <a:ext uri="{FF2B5EF4-FFF2-40B4-BE49-F238E27FC236}">
                <a16:creationId xmlns:a16="http://schemas.microsoft.com/office/drawing/2014/main" id="{DBAFF4A5-2C90-7912-B2FA-58671917D4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8" y="0"/>
            <a:ext cx="1086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55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222)a - Copy">
            <a:extLst>
              <a:ext uri="{FF2B5EF4-FFF2-40B4-BE49-F238E27FC236}">
                <a16:creationId xmlns:a16="http://schemas.microsoft.com/office/drawing/2014/main" id="{1DF4C0F1-D389-919B-F88E-3A5F3CD02D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5" y="0"/>
            <a:ext cx="7905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15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222)a">
            <a:extLst>
              <a:ext uri="{FF2B5EF4-FFF2-40B4-BE49-F238E27FC236}">
                <a16:creationId xmlns:a16="http://schemas.microsoft.com/office/drawing/2014/main" id="{D98D72E2-ACBA-0AF2-A571-D493E4EEB0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775" y="0"/>
            <a:ext cx="7156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653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555a">
            <a:extLst>
              <a:ext uri="{FF2B5EF4-FFF2-40B4-BE49-F238E27FC236}">
                <a16:creationId xmlns:a16="http://schemas.microsoft.com/office/drawing/2014/main" id="{1424CD50-A799-1586-4524-E42343CDC4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25" y="0"/>
            <a:ext cx="4933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7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Photo Album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Horace Butler</dc:creator>
  <cp:lastModifiedBy>Horace Butler</cp:lastModifiedBy>
  <cp:revision>2</cp:revision>
  <dcterms:created xsi:type="dcterms:W3CDTF">2025-01-19T21:55:02Z</dcterms:created>
  <dcterms:modified xsi:type="dcterms:W3CDTF">2025-01-19T21:55:48Z</dcterms:modified>
</cp:coreProperties>
</file>