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30062-38B2-CCF2-A1BF-D8169CB94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79B0F-785D-1ECF-3736-DB0A08C39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086EF-B153-62BB-5F38-4D099D600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072D-70EB-8F63-9184-DA828889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E0B82-9EBD-3502-9D25-4959D82D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23337-335D-93B8-CEA9-BD8F08A9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A5AFF-32E3-F888-AA3A-03E658114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77F6C-A4BA-E109-5275-0285E17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6B9DD-1575-AB68-5E6A-00ED1E115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44231-4315-5752-8548-6698D9FBA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34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502A16-28CE-20BE-61D3-BD2B4E7E08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57FBB-28F9-7AE1-A8B0-4BA3F7E20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6C768-459D-7EA3-D18D-56CFC4A9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F6505-EF18-CB3A-38C5-9D496D3B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9DBA6-CCC1-F605-E7EE-1AB1E1A2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5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558B-2F89-5561-C6F9-DA44736E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F9CAE-0DC2-5974-395D-B519CEE2C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BDEC8-06AC-39E2-A6A5-F472812E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3CACA-DCF7-6EC0-CECD-886B49F6A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D01AF-B1E2-5FB7-4B6C-BF8F8E2F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2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40AF6-4FF7-6F2C-94A0-B8AA9781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583D9-E007-33E2-EFA0-07972E87B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4C040-C387-643D-375A-ABF25F94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FB13E-F9BD-4DC7-3875-4C97A220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70115-0A6E-54F9-2783-4663BB9D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63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9132-B4EB-8461-E47A-9F25DA72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6BC19-5D4F-54AF-5720-455D9BDC56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6B756-8AC6-D424-3F43-205BA723D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9CE61-341A-F742-65C7-123165D5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BD80E-97BE-1611-991D-DF60447F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B0F53-DE59-0640-9255-178FEA94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3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CB74-47DF-3DF5-4F35-0E9CD9C76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BA14A-113E-DF09-3DB8-C6B646390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27F2F-56E2-3478-590B-2D69E0557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C5AEA-491A-12D7-39E5-20CF677B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3630D4-DD94-2B57-C1CF-0CBD9AC78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80B920-E475-9C00-2E19-916A4E14E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870C24-BDA8-75F7-CCB6-B9101D2C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A07EE-F5C9-D157-BD16-9961BFC4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04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09DD-A13A-CA51-AA74-430E864DE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2F6A89-6BB0-F87B-E7EB-D795057F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7AD1DB-4619-41CF-CC51-25191A04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D504EC-E1EA-7B0B-B90E-7B2CDF675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5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55F9A3-869A-51E8-C1E8-E339B798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898DAA-2AD1-C8BF-0374-36A40D347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0A6C4-4332-59F7-DE9A-AB8A9B3F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4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D2A5E-4795-0614-91BC-A0E41F93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6A13D-5BDC-683F-1239-8C9603629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FB96C7-086A-18E5-229D-05432CADA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EBF23-40FF-B983-BA33-6C4B58DCF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0F16B-D380-B9F4-C831-957E18B3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B5AB0-7665-4803-2569-6D596038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E1749-E43B-7218-FB89-7EB189A12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294539-9296-FCD5-7FFB-725095FB9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CC1AA-3024-2DB7-8F85-0BB586FBF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CF935-062F-EBE0-D54B-0FE1F60E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D3A6B-DE11-72CE-7F6F-B3243973A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89C10-63FC-4952-33A5-776F59AF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4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AEE465-FB43-9D50-3625-A7294A21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677E3-E695-AEF6-18AC-C88AC3C5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CBAD3-B226-858E-CB97-9D7768C0D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C692A-DB0B-41AB-B78F-AAA7F1552F0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BD59C-DD6C-CB03-CD51-59B10869E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F489F-9529-DD08-1D3B-0EC98FCB1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045FC-807E-4403-AC28-FE07FAD2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301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F4104-B250-CFC3-A5F4-A9D40851B3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0CE83-605C-0D6B-06B0-26BBA77C5A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2414340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6)a">
            <a:extLst>
              <a:ext uri="{FF2B5EF4-FFF2-40B4-BE49-F238E27FC236}">
                <a16:creationId xmlns:a16="http://schemas.microsoft.com/office/drawing/2014/main" id="{BA398484-7AEE-8FFC-C473-5F1B2EFFAE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763" y="0"/>
            <a:ext cx="506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3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7)a">
            <a:extLst>
              <a:ext uri="{FF2B5EF4-FFF2-40B4-BE49-F238E27FC236}">
                <a16:creationId xmlns:a16="http://schemas.microsoft.com/office/drawing/2014/main" id="{0BD9B288-B4C7-FB16-938C-2492D71D49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3" y="0"/>
            <a:ext cx="5032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74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8)a">
            <a:extLst>
              <a:ext uri="{FF2B5EF4-FFF2-40B4-BE49-F238E27FC236}">
                <a16:creationId xmlns:a16="http://schemas.microsoft.com/office/drawing/2014/main" id="{57786B6E-9C05-603C-A9F8-0BFA383E27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13" y="0"/>
            <a:ext cx="515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1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9)a">
            <a:extLst>
              <a:ext uri="{FF2B5EF4-FFF2-40B4-BE49-F238E27FC236}">
                <a16:creationId xmlns:a16="http://schemas.microsoft.com/office/drawing/2014/main" id="{CE2D0DEE-11CF-0C18-4645-75899D3C68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88" y="0"/>
            <a:ext cx="512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51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8)a">
            <a:extLst>
              <a:ext uri="{FF2B5EF4-FFF2-40B4-BE49-F238E27FC236}">
                <a16:creationId xmlns:a16="http://schemas.microsoft.com/office/drawing/2014/main" id="{D4A3CFA1-3914-B268-35CA-BC49714135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988" y="0"/>
            <a:ext cx="680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3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9)a">
            <a:extLst>
              <a:ext uri="{FF2B5EF4-FFF2-40B4-BE49-F238E27FC236}">
                <a16:creationId xmlns:a16="http://schemas.microsoft.com/office/drawing/2014/main" id="{97239365-88A3-6D77-AA7F-59138A8AD1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38" y="0"/>
            <a:ext cx="5038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68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0)a">
            <a:extLst>
              <a:ext uri="{FF2B5EF4-FFF2-40B4-BE49-F238E27FC236}">
                <a16:creationId xmlns:a16="http://schemas.microsoft.com/office/drawing/2014/main" id="{77912CD0-2DC6-6690-BB46-EB71476124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4951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31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1)a">
            <a:extLst>
              <a:ext uri="{FF2B5EF4-FFF2-40B4-BE49-F238E27FC236}">
                <a16:creationId xmlns:a16="http://schemas.microsoft.com/office/drawing/2014/main" id="{E8B6B693-15D9-4ADC-34B5-CE1FB158C0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6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94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2)a">
            <a:extLst>
              <a:ext uri="{FF2B5EF4-FFF2-40B4-BE49-F238E27FC236}">
                <a16:creationId xmlns:a16="http://schemas.microsoft.com/office/drawing/2014/main" id="{C601A03A-4105-A494-BF46-59A8177DAF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0"/>
            <a:ext cx="491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49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3)a">
            <a:extLst>
              <a:ext uri="{FF2B5EF4-FFF2-40B4-BE49-F238E27FC236}">
                <a16:creationId xmlns:a16="http://schemas.microsoft.com/office/drawing/2014/main" id="{DD06F2D2-CC84-262A-1CEF-791F113E98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88" y="0"/>
            <a:ext cx="4948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48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4)a">
            <a:extLst>
              <a:ext uri="{FF2B5EF4-FFF2-40B4-BE49-F238E27FC236}">
                <a16:creationId xmlns:a16="http://schemas.microsoft.com/office/drawing/2014/main" id="{5426F2B3-FC0A-9223-7E88-A0A7B5AFB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2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15)a">
            <a:extLst>
              <a:ext uri="{FF2B5EF4-FFF2-40B4-BE49-F238E27FC236}">
                <a16:creationId xmlns:a16="http://schemas.microsoft.com/office/drawing/2014/main" id="{AFD18F08-8FC7-1A6D-92AA-F66AB5792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63" y="0"/>
            <a:ext cx="5045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97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2025-01-19T21:45:00Z</dcterms:created>
  <dcterms:modified xsi:type="dcterms:W3CDTF">2025-01-19T21:45:19Z</dcterms:modified>
</cp:coreProperties>
</file>