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4EB5B-DD5C-4AEE-D080-E67B54F40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A5691-25C6-F717-5B53-B51EECB0F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079AE-4D99-8015-C2F6-C00D4DA5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CD43-07FC-4915-96AB-7679627D5C3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FB2CF-0FD9-7D01-0924-F60E7CA54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59DFF-338D-7BA7-3B3F-5FBC5091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2758-4CBE-46AA-803B-45284F59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2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31541-2F6A-F067-4AE9-E8D0BB85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2489C-7073-2E59-441E-4FF68D5D0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44450-1462-CCCA-7078-18FE2148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CD43-07FC-4915-96AB-7679627D5C3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6CE31-D0BD-68BF-9C27-356CD13AE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86B32-E101-E04F-D631-1B0B3428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2758-4CBE-46AA-803B-45284F59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CC38E2-AFE5-8D07-0EE9-8558FE9DD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112F3-74D7-80EF-5255-AFEDCF0CE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17B4E-E63E-7EB6-586A-6D0F6D93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CD43-07FC-4915-96AB-7679627D5C3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35F52-7B33-23BB-1124-B22F04DC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7090F-98F4-DD76-F2DC-2F2DECC7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2758-4CBE-46AA-803B-45284F59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1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3379-C00F-3B91-B723-93241960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9C754-F303-456E-09E7-2F7364185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28207-4DDB-A30F-F6F4-098CE1F21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CD43-07FC-4915-96AB-7679627D5C3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7C8C9-4071-86DD-C2ED-2D25883F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5CEB-F09C-7684-023E-AABE17A4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2758-4CBE-46AA-803B-45284F59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5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8199B-0ADF-D61D-C6E2-436AF313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B922E-C67A-D45C-04EE-B51B7F352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E979A-CA3A-F779-9E03-33301C37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CD43-07FC-4915-96AB-7679627D5C3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B1744-1E79-F3B8-9FFD-C2DA84D8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DD7A9-BF31-EF64-E2A3-72AD1DA7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2758-4CBE-46AA-803B-45284F59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6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F49E-AC89-7D10-3F73-1A39C7AA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703A8-8FFB-8605-4063-19044D581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B12BB-F1CD-3BE2-595E-C03EEADB5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CF202-1E20-DB6F-4EBD-789E0FB0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CD43-07FC-4915-96AB-7679627D5C3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5355A-579A-4C51-D138-A6100262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B9E70-6206-2DFB-0BFA-2038029D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2758-4CBE-46AA-803B-45284F59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2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C9FC-8EAD-C8AD-3A4A-0B97BC81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56FA-B00E-F7C3-7941-F5EB027E0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A5D60-9781-18C6-5BA3-8025904C8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20A99-CC4D-94D1-A4E1-58A2C6C5F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434755-3937-5B8E-5283-96CE25638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CFA67-197D-F4F5-940D-E3F2EAAA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CD43-07FC-4915-96AB-7679627D5C3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E8B0A7-B9EA-857F-B5B9-5943FD45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688221-AFF9-E42A-F891-FC82C157A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2758-4CBE-46AA-803B-45284F59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A31BE-DB75-CA43-FE76-CF735766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F078D-AAF4-961D-E132-C2BC55D3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CD43-07FC-4915-96AB-7679627D5C3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C5754-6E05-3F4D-3CEA-782B7972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0E0C-D116-B3F6-37FC-9C8EDDBA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2758-4CBE-46AA-803B-45284F59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6D78C-9552-5DB6-68C0-7C89BD25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CD43-07FC-4915-96AB-7679627D5C3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A20F2-FA56-4EB5-0C7F-05A00F42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0DCE0-EB69-1974-6D6A-5D8C0821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2758-4CBE-46AA-803B-45284F59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2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F39E-1E3E-94F7-2142-9D1CA22A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138EE-3254-2107-232D-05C3F5F4B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26B03-D66C-04BE-0B4C-928934BA0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B1024-228F-9BF0-2F04-DCA9E6F5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CD43-07FC-4915-96AB-7679627D5C3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1B782-3B9F-C654-6FB9-EB6584C4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D08F8-CDEC-E219-4FA7-398567ED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2758-4CBE-46AA-803B-45284F59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1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E23F-5324-AD8A-5C7A-03E647FF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9430A2-F31D-C882-BF82-0DE901504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7D8C0-2B71-5F3D-74DD-AA13E6DC7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55DBB-8817-2B83-5ECA-9260A79F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CD43-07FC-4915-96AB-7679627D5C3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87B19-9760-3424-6C00-982FD044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DDCD4-1566-B24D-F76B-F4D14B1B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2758-4CBE-46AA-803B-45284F59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2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A7A854-FE2C-28DA-883A-AE27AA54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627D6-6877-84E8-1394-2318F96E6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A04CC-BF86-549B-0974-267B4DC15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CD43-07FC-4915-96AB-7679627D5C3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4A027-589E-3BAC-EF0E-05147A486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E89E7-89E3-DC5F-19C3-827DE8569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2758-4CBE-46AA-803B-45284F59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23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65B7-BB41-E849-8E25-203FC03D16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6C8D-4982-C7C5-B8FD-BC6827D7F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336652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4)a">
            <a:extLst>
              <a:ext uri="{FF2B5EF4-FFF2-40B4-BE49-F238E27FC236}">
                <a16:creationId xmlns:a16="http://schemas.microsoft.com/office/drawing/2014/main" id="{D3EC99D9-5311-A048-1404-06844192FB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0" y="0"/>
            <a:ext cx="664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0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4)a - Copy">
            <a:extLst>
              <a:ext uri="{FF2B5EF4-FFF2-40B4-BE49-F238E27FC236}">
                <a16:creationId xmlns:a16="http://schemas.microsoft.com/office/drawing/2014/main" id="{2E552A22-B97E-5C8B-54A8-FE120DE033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843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5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4)a">
            <a:extLst>
              <a:ext uri="{FF2B5EF4-FFF2-40B4-BE49-F238E27FC236}">
                <a16:creationId xmlns:a16="http://schemas.microsoft.com/office/drawing/2014/main" id="{0AEC7CC0-8654-5C02-0A6A-E21F9C7AA4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0"/>
            <a:ext cx="10655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1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0)a - Copy">
            <a:extLst>
              <a:ext uri="{FF2B5EF4-FFF2-40B4-BE49-F238E27FC236}">
                <a16:creationId xmlns:a16="http://schemas.microsoft.com/office/drawing/2014/main" id="{F6AD65B9-B152-F1B5-10EF-A3EE81CA8F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25" y="0"/>
            <a:ext cx="9453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5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0)a">
            <a:extLst>
              <a:ext uri="{FF2B5EF4-FFF2-40B4-BE49-F238E27FC236}">
                <a16:creationId xmlns:a16="http://schemas.microsoft.com/office/drawing/2014/main" id="{FC2F6C4F-7571-EDF6-74B5-1303091F34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9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1)a - Copy">
            <a:extLst>
              <a:ext uri="{FF2B5EF4-FFF2-40B4-BE49-F238E27FC236}">
                <a16:creationId xmlns:a16="http://schemas.microsoft.com/office/drawing/2014/main" id="{684F0B05-C2C2-FA06-2AE1-D792FF404C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8"/>
            <a:ext cx="121920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9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1)a">
            <a:extLst>
              <a:ext uri="{FF2B5EF4-FFF2-40B4-BE49-F238E27FC236}">
                <a16:creationId xmlns:a16="http://schemas.microsoft.com/office/drawing/2014/main" id="{D058B368-02CD-FAB6-05B6-AC09D5077A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0"/>
            <a:ext cx="10140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0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2)a - Copy">
            <a:extLst>
              <a:ext uri="{FF2B5EF4-FFF2-40B4-BE49-F238E27FC236}">
                <a16:creationId xmlns:a16="http://schemas.microsoft.com/office/drawing/2014/main" id="{76F13584-6D92-A841-2A93-A250CBDB3E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13" y="0"/>
            <a:ext cx="8029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4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2)a">
            <a:extLst>
              <a:ext uri="{FF2B5EF4-FFF2-40B4-BE49-F238E27FC236}">
                <a16:creationId xmlns:a16="http://schemas.microsoft.com/office/drawing/2014/main" id="{C7492460-9E25-E042-EC56-6F3E63D051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313"/>
            <a:ext cx="12192000" cy="61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07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2025-01-19T21:56:23Z</dcterms:created>
  <dcterms:modified xsi:type="dcterms:W3CDTF">2025-01-19T21:56:35Z</dcterms:modified>
</cp:coreProperties>
</file>