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61B46-ACC8-575F-747D-8F3917101A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E3005F-2C30-EE5F-1DC4-724B9D1641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58CFA-B21D-D3DB-80DD-BFD8689BF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AB81E-9529-4BD3-A4AC-BF3043FB38B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1E91E-00BF-534D-2EB4-CE7308492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0AFEE3-12C1-9978-143D-182B3F22D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006D3-A988-4DAE-8C7D-011C5CC7E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361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00174-A58F-EF2C-3397-4247F5B55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F53C8A-ED8D-2E18-6538-D3A15B8464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E0687-4E10-6216-DF2C-F316E5853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AB81E-9529-4BD3-A4AC-BF3043FB38B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48312-D4B8-6E6C-BE44-41F68EF47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A5D0B-46E7-EDF0-D894-5F410014D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006D3-A988-4DAE-8C7D-011C5CC7E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089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C07709-1D0D-3FD0-E5D6-42CBAB874B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76D744-638A-D2D2-D342-149CA364AF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1358B9-A9B4-49F6-3D36-26564F3C8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AB81E-9529-4BD3-A4AC-BF3043FB38B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4B18D-42F3-D088-37E2-0DA562A63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37F3A-DB1A-B8A3-4C9B-666C2E2C5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006D3-A988-4DAE-8C7D-011C5CC7E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025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CD4A4-55D7-C60D-2BB8-96C1CF8B9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8D113-AF3B-0323-BA10-7481FEBBED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EBD0F-A2E8-84A7-D4F6-BABFD2B23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AB81E-9529-4BD3-A4AC-BF3043FB38B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56157-A6C5-2541-F09C-05947F42F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2C65F-E372-DCAA-BE5E-A7718FA82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006D3-A988-4DAE-8C7D-011C5CC7E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138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E1BFA-FCDF-0C0E-245E-E649BE39B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D8CCD-B02D-B5D1-3536-43D4984A3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294E9-D701-DB23-FA3F-2CF44390C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AB81E-9529-4BD3-A4AC-BF3043FB38B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78306-BA11-42F2-B66E-653ECE3E2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12908-8D08-C377-D131-23EEAA158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006D3-A988-4DAE-8C7D-011C5CC7E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2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DDA25-2D54-E195-BAE3-3EB00B2AC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5DB8D-D705-5DFF-D37D-054ECDAB30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E4A92-4B18-E344-D10D-CFDB6E9D69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DECD6B-E9CF-E0EC-0B82-CED06F116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AB81E-9529-4BD3-A4AC-BF3043FB38B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C0330-8926-13EC-2708-54C9D7186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C17207-452A-523C-8472-5065EBF70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006D3-A988-4DAE-8C7D-011C5CC7E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02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D8C25-4C0C-14B9-ED22-EE7CB5F55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D699E-7998-A8FD-36EA-1A076CD61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A7E950-AF56-F9F2-E171-1FCC2130A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625DC4-1839-80A2-A589-9138385382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F7483F-7E72-C317-BAEF-A8D7217C97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1B7348-E1D2-9C47-F7A1-F0DA733BD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AB81E-9529-4BD3-A4AC-BF3043FB38B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955FA-8CDE-544B-4DAB-3E5839F2D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BE0B32-1B1A-8164-E73F-8B7FF6EE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006D3-A988-4DAE-8C7D-011C5CC7E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528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3E27E-1870-761F-E868-B9A908A97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AD6349-B3EA-1114-F8E0-151B5636A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AB81E-9529-4BD3-A4AC-BF3043FB38B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231200-36F5-5393-EDC9-795BF3AB3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6B8DFC-FBF0-040E-26B7-58162B2C5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006D3-A988-4DAE-8C7D-011C5CC7E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78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E2F4A0-83F1-C01F-39D4-4A0021110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AB81E-9529-4BD3-A4AC-BF3043FB38B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F6E99A-BEC5-09D9-CC55-069F1F7B3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2F523-0ACC-0D4D-8210-C7CD7DBB9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006D3-A988-4DAE-8C7D-011C5CC7E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2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178FB-C033-32EE-97EC-F11AEBDFE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9100F-CE9A-833C-4B42-B54B080D0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FEE938-8638-5FD5-A922-D4E635553C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025BE6-A848-0638-41F7-2FFB2F7B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AB81E-9529-4BD3-A4AC-BF3043FB38B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4AD36F-7A9B-E627-41F3-DED598C3A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598B76-8FF1-400E-D1EC-CBE497A90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006D3-A988-4DAE-8C7D-011C5CC7E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333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3ABB3-DD53-BF6A-7C24-5D50D373A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670BD6-929F-1564-BCEC-270EC6FCE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B3972B-0D75-BB0F-D6D2-AAB33C4BA4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D09AF2-E89F-FB21-7AE8-8870F1E2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AB81E-9529-4BD3-A4AC-BF3043FB38B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BA4E03-6A71-45BB-42E0-1547DA180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614D7-13CE-8D0D-6F13-CB2369739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006D3-A988-4DAE-8C7D-011C5CC7E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198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4EEFA3-5282-DAB3-2E9A-80928431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9031E6-BE6C-692F-2811-DA4EEE4BE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D7255A-A20A-4C01-8831-47ECBCFED9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AB81E-9529-4BD3-A4AC-BF3043FB38B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94E8E0-4A54-01EA-ACF3-ED2156555F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87D63-B69B-BB4C-99CB-FEAA7EF77C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006D3-A988-4DAE-8C7D-011C5CC7E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0367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9B7A7-D9D4-52AF-2F6A-3C6703ACB1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Photo Album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2D25B-9761-C776-6756-7B38DAD971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by Horace Butler</a:t>
            </a:r>
          </a:p>
        </p:txBody>
      </p:sp>
    </p:spTree>
    <p:extLst>
      <p:ext uri="{BB962C8B-B14F-4D97-AF65-F5344CB8AC3E}">
        <p14:creationId xmlns:p14="http://schemas.microsoft.com/office/powerpoint/2010/main" val="647974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5)">
            <a:extLst>
              <a:ext uri="{FF2B5EF4-FFF2-40B4-BE49-F238E27FC236}">
                <a16:creationId xmlns:a16="http://schemas.microsoft.com/office/drawing/2014/main" id="{976FE628-2231-5C5D-E34B-4674D6156E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775" y="0"/>
            <a:ext cx="5122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76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6)">
            <a:extLst>
              <a:ext uri="{FF2B5EF4-FFF2-40B4-BE49-F238E27FC236}">
                <a16:creationId xmlns:a16="http://schemas.microsoft.com/office/drawing/2014/main" id="{BEC583F1-2B14-6D33-0554-B7E8D5D434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0"/>
            <a:ext cx="4799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9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7)">
            <a:extLst>
              <a:ext uri="{FF2B5EF4-FFF2-40B4-BE49-F238E27FC236}">
                <a16:creationId xmlns:a16="http://schemas.microsoft.com/office/drawing/2014/main" id="{F1E1842F-7F75-B1A4-9308-60E8A0E683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438" y="0"/>
            <a:ext cx="4935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38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8)">
            <a:extLst>
              <a:ext uri="{FF2B5EF4-FFF2-40B4-BE49-F238E27FC236}">
                <a16:creationId xmlns:a16="http://schemas.microsoft.com/office/drawing/2014/main" id="{D87D1FCD-4D8E-8F73-1664-23606CFF42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575" y="0"/>
            <a:ext cx="5021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82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9)">
            <a:extLst>
              <a:ext uri="{FF2B5EF4-FFF2-40B4-BE49-F238E27FC236}">
                <a16:creationId xmlns:a16="http://schemas.microsoft.com/office/drawing/2014/main" id="{20A661FF-017F-3EB1-ED2B-AB232577F3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0" y="0"/>
            <a:ext cx="5016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48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1)">
            <a:extLst>
              <a:ext uri="{FF2B5EF4-FFF2-40B4-BE49-F238E27FC236}">
                <a16:creationId xmlns:a16="http://schemas.microsoft.com/office/drawing/2014/main" id="{CC792A9C-26A6-5A7C-4B96-D0F64F5090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75" y="0"/>
            <a:ext cx="5046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87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2)">
            <a:extLst>
              <a:ext uri="{FF2B5EF4-FFF2-40B4-BE49-F238E27FC236}">
                <a16:creationId xmlns:a16="http://schemas.microsoft.com/office/drawing/2014/main" id="{811FDC95-050A-CF8C-FBB2-10EF276B27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700" y="0"/>
            <a:ext cx="5054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07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3)">
            <a:extLst>
              <a:ext uri="{FF2B5EF4-FFF2-40B4-BE49-F238E27FC236}">
                <a16:creationId xmlns:a16="http://schemas.microsoft.com/office/drawing/2014/main" id="{845FA090-F832-6345-D1A4-125AF1CDAD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038" y="0"/>
            <a:ext cx="4987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71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4)">
            <a:extLst>
              <a:ext uri="{FF2B5EF4-FFF2-40B4-BE49-F238E27FC236}">
                <a16:creationId xmlns:a16="http://schemas.microsoft.com/office/drawing/2014/main" id="{F167E80C-8009-A35E-C29A-D3431B733B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163" y="0"/>
            <a:ext cx="5019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33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5)">
            <a:extLst>
              <a:ext uri="{FF2B5EF4-FFF2-40B4-BE49-F238E27FC236}">
                <a16:creationId xmlns:a16="http://schemas.microsoft.com/office/drawing/2014/main" id="{15CB3CAC-5964-60B8-C745-C21EF7AA47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613" y="0"/>
            <a:ext cx="4929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08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">
            <a:extLst>
              <a:ext uri="{FF2B5EF4-FFF2-40B4-BE49-F238E27FC236}">
                <a16:creationId xmlns:a16="http://schemas.microsoft.com/office/drawing/2014/main" id="{60D1D6FE-F2AE-9693-8083-22949A3969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675" y="0"/>
            <a:ext cx="4692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405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6)">
            <a:extLst>
              <a:ext uri="{FF2B5EF4-FFF2-40B4-BE49-F238E27FC236}">
                <a16:creationId xmlns:a16="http://schemas.microsoft.com/office/drawing/2014/main" id="{1126789C-5C14-D31E-98F7-55783C2D1D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325" y="0"/>
            <a:ext cx="4957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93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7)">
            <a:extLst>
              <a:ext uri="{FF2B5EF4-FFF2-40B4-BE49-F238E27FC236}">
                <a16:creationId xmlns:a16="http://schemas.microsoft.com/office/drawing/2014/main" id="{4713C55D-FFB6-2C9B-7533-8FECF77B82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638" y="0"/>
            <a:ext cx="5037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55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8)">
            <a:extLst>
              <a:ext uri="{FF2B5EF4-FFF2-40B4-BE49-F238E27FC236}">
                <a16:creationId xmlns:a16="http://schemas.microsoft.com/office/drawing/2014/main" id="{795E853F-47C1-C298-31A6-53ED291D11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688" y="0"/>
            <a:ext cx="6523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38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9)">
            <a:extLst>
              <a:ext uri="{FF2B5EF4-FFF2-40B4-BE49-F238E27FC236}">
                <a16:creationId xmlns:a16="http://schemas.microsoft.com/office/drawing/2014/main" id="{47A8D529-DE81-F7CE-9727-12A226030D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475" y="0"/>
            <a:ext cx="5861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48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0)">
            <a:extLst>
              <a:ext uri="{FF2B5EF4-FFF2-40B4-BE49-F238E27FC236}">
                <a16:creationId xmlns:a16="http://schemas.microsoft.com/office/drawing/2014/main" id="{B87C1633-765E-88E1-A228-21E5F9D1CD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625" y="0"/>
            <a:ext cx="5745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56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1)">
            <a:extLst>
              <a:ext uri="{FF2B5EF4-FFF2-40B4-BE49-F238E27FC236}">
                <a16:creationId xmlns:a16="http://schemas.microsoft.com/office/drawing/2014/main" id="{994DDBC5-2A9E-07FF-915E-DD27AD6145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00" y="0"/>
            <a:ext cx="5764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52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2)">
            <a:extLst>
              <a:ext uri="{FF2B5EF4-FFF2-40B4-BE49-F238E27FC236}">
                <a16:creationId xmlns:a16="http://schemas.microsoft.com/office/drawing/2014/main" id="{41011C3A-9117-3D0F-6444-08BE050346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625" y="0"/>
            <a:ext cx="5745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01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3)">
            <a:extLst>
              <a:ext uri="{FF2B5EF4-FFF2-40B4-BE49-F238E27FC236}">
                <a16:creationId xmlns:a16="http://schemas.microsoft.com/office/drawing/2014/main" id="{D9573B67-7BD4-6E68-108D-DD0769CAF5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988" y="0"/>
            <a:ext cx="578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73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4)">
            <a:extLst>
              <a:ext uri="{FF2B5EF4-FFF2-40B4-BE49-F238E27FC236}">
                <a16:creationId xmlns:a16="http://schemas.microsoft.com/office/drawing/2014/main" id="{0558F7FA-BF59-1B21-56A6-F7BA4B61DC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1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35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5)">
            <a:extLst>
              <a:ext uri="{FF2B5EF4-FFF2-40B4-BE49-F238E27FC236}">
                <a16:creationId xmlns:a16="http://schemas.microsoft.com/office/drawing/2014/main" id="{1FEAFE9C-5D3D-FB77-62D6-9D19C5E166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52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00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2">
            <a:extLst>
              <a:ext uri="{FF2B5EF4-FFF2-40B4-BE49-F238E27FC236}">
                <a16:creationId xmlns:a16="http://schemas.microsoft.com/office/drawing/2014/main" id="{FAB1F8A3-8AB5-D535-8C95-AEED2D1A00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51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062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6) - Copy">
            <a:extLst>
              <a:ext uri="{FF2B5EF4-FFF2-40B4-BE49-F238E27FC236}">
                <a16:creationId xmlns:a16="http://schemas.microsoft.com/office/drawing/2014/main" id="{81BDDB5C-4892-5122-C53E-62D03EA384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513" y="0"/>
            <a:ext cx="9578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65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6)">
            <a:extLst>
              <a:ext uri="{FF2B5EF4-FFF2-40B4-BE49-F238E27FC236}">
                <a16:creationId xmlns:a16="http://schemas.microsoft.com/office/drawing/2014/main" id="{0ACFE292-0901-0F22-4004-14DAB4C511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75" y="0"/>
            <a:ext cx="10431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54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7) - Copy">
            <a:extLst>
              <a:ext uri="{FF2B5EF4-FFF2-40B4-BE49-F238E27FC236}">
                <a16:creationId xmlns:a16="http://schemas.microsoft.com/office/drawing/2014/main" id="{626960EB-130A-4861-A2B0-68E75F2A9E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63" y="0"/>
            <a:ext cx="10529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669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7)">
            <a:extLst>
              <a:ext uri="{FF2B5EF4-FFF2-40B4-BE49-F238E27FC236}">
                <a16:creationId xmlns:a16="http://schemas.microsoft.com/office/drawing/2014/main" id="{E202ED8D-498E-1C28-E279-60127D9BA8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88" y="0"/>
            <a:ext cx="10639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28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8) - Copy">
            <a:extLst>
              <a:ext uri="{FF2B5EF4-FFF2-40B4-BE49-F238E27FC236}">
                <a16:creationId xmlns:a16="http://schemas.microsoft.com/office/drawing/2014/main" id="{CE260593-6594-814F-F0E8-9CBBA08521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25" y="0"/>
            <a:ext cx="10037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87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8)">
            <a:extLst>
              <a:ext uri="{FF2B5EF4-FFF2-40B4-BE49-F238E27FC236}">
                <a16:creationId xmlns:a16="http://schemas.microsoft.com/office/drawing/2014/main" id="{D141A27F-D28D-173D-2D4C-C5E76389B2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" y="0"/>
            <a:ext cx="10833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15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9) - Copy">
            <a:extLst>
              <a:ext uri="{FF2B5EF4-FFF2-40B4-BE49-F238E27FC236}">
                <a16:creationId xmlns:a16="http://schemas.microsoft.com/office/drawing/2014/main" id="{BA496D65-91A8-9F30-ADD4-79267CC183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0"/>
            <a:ext cx="10094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13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9)">
            <a:extLst>
              <a:ext uri="{FF2B5EF4-FFF2-40B4-BE49-F238E27FC236}">
                <a16:creationId xmlns:a16="http://schemas.microsoft.com/office/drawing/2014/main" id="{97E051CA-6A56-DEA9-D024-6969BB2EA6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25" y="0"/>
            <a:ext cx="10852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69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0) - Copy">
            <a:extLst>
              <a:ext uri="{FF2B5EF4-FFF2-40B4-BE49-F238E27FC236}">
                <a16:creationId xmlns:a16="http://schemas.microsoft.com/office/drawing/2014/main" id="{B2EE7A76-7CF0-56AC-81F7-530F306CC3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5675"/>
            <a:ext cx="12192000" cy="494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7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0)">
            <a:extLst>
              <a:ext uri="{FF2B5EF4-FFF2-40B4-BE49-F238E27FC236}">
                <a16:creationId xmlns:a16="http://schemas.microsoft.com/office/drawing/2014/main" id="{CFF02843-A348-2E67-D8FA-9AC990732E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8025"/>
            <a:ext cx="12192000" cy="544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95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3">
            <a:extLst>
              <a:ext uri="{FF2B5EF4-FFF2-40B4-BE49-F238E27FC236}">
                <a16:creationId xmlns:a16="http://schemas.microsoft.com/office/drawing/2014/main" id="{7B6AC753-4943-95E5-7A16-11C19A8CE6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88" y="0"/>
            <a:ext cx="8885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34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1) - Copy">
            <a:extLst>
              <a:ext uri="{FF2B5EF4-FFF2-40B4-BE49-F238E27FC236}">
                <a16:creationId xmlns:a16="http://schemas.microsoft.com/office/drawing/2014/main" id="{B81E5455-014E-2D94-903C-BC497664EE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6450"/>
            <a:ext cx="121920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11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1)">
            <a:extLst>
              <a:ext uri="{FF2B5EF4-FFF2-40B4-BE49-F238E27FC236}">
                <a16:creationId xmlns:a16="http://schemas.microsoft.com/office/drawing/2014/main" id="{53FCB17D-B43A-E417-A292-3D23583EDA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900" y="0"/>
            <a:ext cx="4900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08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2)">
            <a:extLst>
              <a:ext uri="{FF2B5EF4-FFF2-40B4-BE49-F238E27FC236}">
                <a16:creationId xmlns:a16="http://schemas.microsoft.com/office/drawing/2014/main" id="{647E8265-36BF-FE31-2B13-1133D7610E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188" y="0"/>
            <a:ext cx="5381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75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4">
            <a:extLst>
              <a:ext uri="{FF2B5EF4-FFF2-40B4-BE49-F238E27FC236}">
                <a16:creationId xmlns:a16="http://schemas.microsoft.com/office/drawing/2014/main" id="{609D7C74-2917-C261-FE6B-6453A1C16B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138" y="0"/>
            <a:ext cx="3895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65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5">
            <a:extLst>
              <a:ext uri="{FF2B5EF4-FFF2-40B4-BE49-F238E27FC236}">
                <a16:creationId xmlns:a16="http://schemas.microsoft.com/office/drawing/2014/main" id="{2966EF99-8966-05F0-813D-078F48DCBE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700" y="0"/>
            <a:ext cx="4545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69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6">
            <a:extLst>
              <a:ext uri="{FF2B5EF4-FFF2-40B4-BE49-F238E27FC236}">
                <a16:creationId xmlns:a16="http://schemas.microsoft.com/office/drawing/2014/main" id="{E0182AFF-2630-1D28-6313-5AD5086364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538" y="0"/>
            <a:ext cx="5622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80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)">
            <a:extLst>
              <a:ext uri="{FF2B5EF4-FFF2-40B4-BE49-F238E27FC236}">
                <a16:creationId xmlns:a16="http://schemas.microsoft.com/office/drawing/2014/main" id="{8DFB7A00-3BAE-C315-FF23-472F62C7D2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25" y="0"/>
            <a:ext cx="4754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83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)">
            <a:extLst>
              <a:ext uri="{FF2B5EF4-FFF2-40B4-BE49-F238E27FC236}">
                <a16:creationId xmlns:a16="http://schemas.microsoft.com/office/drawing/2014/main" id="{A83B85F3-6CC9-B783-EB19-C968048AA9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413" y="0"/>
            <a:ext cx="4065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20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Widescreen</PresentationFormat>
  <Paragraphs>2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Horace Butler</dc:creator>
  <cp:lastModifiedBy>Horace Butler</cp:lastModifiedBy>
  <cp:revision>2</cp:revision>
  <dcterms:created xsi:type="dcterms:W3CDTF">2025-01-14T17:54:00Z</dcterms:created>
  <dcterms:modified xsi:type="dcterms:W3CDTF">2025-01-14T17:54:46Z</dcterms:modified>
</cp:coreProperties>
</file>