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B75A-399C-A7A7-C90F-5AAE4E070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FE6FF-6D22-5899-EEC4-42942CEF7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386E-A404-E843-8A96-D12A27BF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2EFA-C3BB-D457-2E4A-B7590292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2242-AE34-8514-918F-19980CC1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AACC-7A2E-F8CB-2FD6-15DFC9B1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88AD4-2E8B-8070-E453-ABFEC1397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DC09-B2FF-4CCD-D908-85614A79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28EF-D140-16B9-0B2D-841BF9B2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104E3-4E36-4262-B3BC-C475FA1C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7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1582E-5FC7-340F-4106-835318519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48197-10C6-4F82-25BC-0AC7BFCE6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DB45-4B3B-68B0-E939-8D2895EE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3E58-0BCF-F262-8D40-2889D00F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DA43-7F74-8261-8BBE-9C0755A1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0E72-B5CC-E315-C4DD-A4D570C2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D761-B23B-A889-0514-CE39BE105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61A1-8682-FECA-8229-4EC70E08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EBBA-DB29-BD35-19FC-8A9CB03C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C0B2-9369-01DB-570A-0A61F950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CED2-94F6-CAF8-7E27-143788C7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24EC3-25BA-65E2-2A31-6D584C719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B65C-FD78-D9BC-FD6B-9F3B8650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1CB83-6DB6-6DE2-37FC-4506C618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30B-F599-C946-397C-9EBD3615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5436-7FE1-B0C6-66A4-DA8B4AD7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4F97-5C7A-F6C6-A038-7612CED77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F23E5-C8AA-55C8-201D-07EF37010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87B7B-62C3-8154-76BB-4F32FCE9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91B7D-37CC-C04F-9E9C-67C36BBA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CDBD0-CF98-AAF8-D2A9-25277384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FCFB-247A-6FB3-772A-506F43A0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35F7A-C83A-0A02-5A6E-5F0ECB7BB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52E1E-7FB1-31A5-1919-BD3A80CA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24277-045F-CC15-2400-2C5CF850E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C02E8-77DB-B393-D73A-00205728A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F6D57-07B4-0661-42C2-98E4D844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3969F-B20E-00E5-75DA-D3EA1106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CA07D-F4AC-95B9-1036-85845CB8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A0BE-27C0-0710-AD42-F5CB60C2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72C18-EDFF-26EE-ECA0-2A217C99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57693-8F8C-30D8-96C8-BBC54087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D54CE-33EF-739D-E80F-9C2ABE10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39182-AE00-857C-EFB9-8E15ACE8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D81F3-DF96-19CC-6E51-E927B57D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6002-EA04-3B36-E878-CADA2D75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5E11-D914-1CB2-DE69-82C4FBB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B908-9B43-F253-A2E1-51F6F1E4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83FEC-4C6C-223D-CE3B-B068C6C46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AC95B-9ADD-72DF-A27C-BD72B36E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630BC-5854-479F-DEEB-7F941FD5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CB4D4-201A-C200-F0C3-8E94D870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A3B8-9CCD-E86C-B62D-AB7A29D5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1919F-3432-A6BA-1B32-43A5FDDC2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5A150-958F-2723-AC68-F6AD0B3DE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410C8-A453-5E5D-72A8-5B371F6A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2DA6C-5FCA-5DB2-B126-9E714B55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4C3A4-CA3D-E915-2354-9779B35A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34043-1D06-FA9D-0560-D886B90D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3CA67-ADED-45E9-A22E-F2212482D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FEA67-7E45-9816-A067-078B43CCC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B724-780A-4303-8726-C041D55440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3098B-3C2B-F088-4FB2-B72DEBA53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CB28-5F16-1784-7019-23AD872C8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D8C4-FA5E-425D-B11A-A07D1369B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D684-CDEC-F668-1F7B-E836D86B5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8D03-8172-E5B4-FA29-DC166BCB9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58801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90)">
            <a:extLst>
              <a:ext uri="{FF2B5EF4-FFF2-40B4-BE49-F238E27FC236}">
                <a16:creationId xmlns:a16="http://schemas.microsoft.com/office/drawing/2014/main" id="{D3EE697B-F7AF-884A-5196-972C89466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8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91)">
            <a:extLst>
              <a:ext uri="{FF2B5EF4-FFF2-40B4-BE49-F238E27FC236}">
                <a16:creationId xmlns:a16="http://schemas.microsoft.com/office/drawing/2014/main" id="{750B2CAB-8067-48F6-9CF3-FD1ECCA70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75" y="0"/>
            <a:ext cx="674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2025-01-14T18:13:22Z</dcterms:created>
  <dcterms:modified xsi:type="dcterms:W3CDTF">2025-01-14T18:13:31Z</dcterms:modified>
</cp:coreProperties>
</file>