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B29A-C9A6-96E8-31EA-968626022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05B2E4-6409-7ECF-D740-A3137420B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B0C5-DF00-1762-2330-F3A59F6F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C2935-E383-1BB2-C0F1-B696937A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33E50-95AC-033D-88D3-7DDC76C5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9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7D509-F6CE-9B60-6881-ECF4F60E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4E71A-64D3-6236-1082-B06802EDD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B2D7F-BC08-3624-C168-6511ECC4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9842-47D4-26E8-2C3D-8AEBDF0D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57C2F-69FF-B480-0A10-0438D603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4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6FE645-E084-149D-7439-06E3201A6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DAEC2-6AD3-2424-7DBE-ACE81EFF4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0879E-C454-E1E4-5ADC-BBA8DEDE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FF22-E4DB-0FD1-23DB-5ABE1659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84138-0703-3EF1-798C-6EFBF29B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C9F78-9771-A5EB-B88F-A1B445AC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CDA80-9545-F03E-90A6-A4081B156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F4152-3D76-6105-E04F-2BB8B986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4857B-9D7D-80C7-D2B8-0D848363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54E1A-A4F5-176C-5064-41BECFBE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7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D1E3-5D20-A16D-2441-FA95B93A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C4AA3-FDAF-566E-E8A7-DBD4728F7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B4BDD-9E6B-52DC-E9D5-A09F4999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6D814-987C-C88F-2F08-F82E911B5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D6E7E-A7CF-8AEF-1DE4-4F430334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6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EE630-ABDA-8D9C-5999-4DF70440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E93A3-7F98-1A34-94F5-8AEB07113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B3318-BBDC-0410-AFAC-C6CBF8A9C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880DA-AA96-47E7-1E80-2B1A02A0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64A1C-D46A-B86D-EB44-ED0FBB8B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1704-21B5-324F-36BE-7CBB8021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5162-B2DC-41F9-40E9-36CDB2B7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F5288-7344-F505-D46E-64C600D4B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63046-37E7-B4D8-D592-B390D084D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EADEF-B5D5-0249-303F-C607AAD52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C2B242-EA61-5FB4-0B6C-48D8F24B34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81686-3FC1-5DDD-7D9B-DF4EE402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1E31C7-0246-5F42-D936-042B6DE9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2B3A6-AA9E-F60B-74FF-A62E8F22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1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8FCF7-5057-0AD3-C470-2F0D366B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989C2-A929-C452-1765-2508FC5B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51107-1488-E2F3-1A38-BA54A74C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EE095-27E8-187B-3927-D174C243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5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6EC26-05B3-ABCC-AC36-4EFEA279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38CFC-24FA-EC18-680F-C51E3504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6166F-D7B4-FB8A-AA39-6FC25013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8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FD3A-1C1C-9EDB-8E0E-10083462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F069-181F-5BEF-1B3C-99D2EDBB7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111E8-3A2D-D372-4C83-A6269E21E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6313C-77C8-E259-9D36-A1FABEEF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14575-4467-D115-EA6C-DEF30F79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92909-D8D1-353A-B53C-26FFD673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285C-9D82-4082-6673-FAFE76C45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8BF16-CDCE-F4A6-721F-4D1744F814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239E5-5358-BC6D-7A96-4B279D4BB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27324-103F-365A-233E-CFE4D00C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7823F-CF01-65B3-45E4-901B30C41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77E61-BD8F-96FC-4122-1E32CA66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0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4853AD-655D-A3B7-FF89-B9BEF4EF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2C7F8-EEB6-233B-97D4-3BDFA4F6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DCCC-CC9D-2945-3DA3-B268CBE1D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0F945-0BEA-4366-98B0-6EFA0FC7224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015FD-12F2-15DF-0C98-270842B9C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DD5B-65C9-66B3-DF27-A69B6DE61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57212-2A83-47D5-B378-C2A599FFE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21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ECB3-AD42-6B52-E1F3-6AE855CF2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0F8AB-CB76-E018-7699-B4D45A6AFE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210732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">
            <a:extLst>
              <a:ext uri="{FF2B5EF4-FFF2-40B4-BE49-F238E27FC236}">
                <a16:creationId xmlns:a16="http://schemas.microsoft.com/office/drawing/2014/main" id="{C3B953DC-3356-60A5-23AB-1E7B9A3C4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38" y="0"/>
            <a:ext cx="902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5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4A297F40-D675-B6AF-668B-B9FB6613D9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3" y="0"/>
            <a:ext cx="919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0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0CD312B9-ADD2-84D1-91C5-882812FD11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0"/>
            <a:ext cx="897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3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4E6526EB-E378-0E4D-EAD0-7BE43146D0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" y="0"/>
            <a:ext cx="9988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6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76A49A69-C120-ABCD-A4F0-2BEDFEB18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5" y="0"/>
            <a:ext cx="906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3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EFD28A64-BE51-46FB-9AE5-8B80332FD1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8" y="0"/>
            <a:ext cx="9431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9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BEC02AAA-35CB-549D-6C7D-54B430133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0"/>
            <a:ext cx="10079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8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EE4921DD-BE42-3B5E-DA62-F475B4A7B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4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8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">
            <a:extLst>
              <a:ext uri="{FF2B5EF4-FFF2-40B4-BE49-F238E27FC236}">
                <a16:creationId xmlns:a16="http://schemas.microsoft.com/office/drawing/2014/main" id="{3C2AF5F6-DC1F-65CF-B191-35336EBC8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0" y="0"/>
            <a:ext cx="923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">
            <a:extLst>
              <a:ext uri="{FF2B5EF4-FFF2-40B4-BE49-F238E27FC236}">
                <a16:creationId xmlns:a16="http://schemas.microsoft.com/office/drawing/2014/main" id="{111EB728-7A81-9EA0-EED6-6827BF3A9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0"/>
            <a:ext cx="9091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">
            <a:extLst>
              <a:ext uri="{FF2B5EF4-FFF2-40B4-BE49-F238E27FC236}">
                <a16:creationId xmlns:a16="http://schemas.microsoft.com/office/drawing/2014/main" id="{69AA66FF-88FE-91EA-27DA-8148A74B6A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0"/>
            <a:ext cx="10048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">
            <a:extLst>
              <a:ext uri="{FF2B5EF4-FFF2-40B4-BE49-F238E27FC236}">
                <a16:creationId xmlns:a16="http://schemas.microsoft.com/office/drawing/2014/main" id="{1EC2383E-D058-3C85-38BD-4B3A8CD1E9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0"/>
            <a:ext cx="11101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">
            <a:extLst>
              <a:ext uri="{FF2B5EF4-FFF2-40B4-BE49-F238E27FC236}">
                <a16:creationId xmlns:a16="http://schemas.microsoft.com/office/drawing/2014/main" id="{BAC651E9-2359-77DB-6465-C34E02D9C9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0"/>
            <a:ext cx="1007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3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">
            <a:extLst>
              <a:ext uri="{FF2B5EF4-FFF2-40B4-BE49-F238E27FC236}">
                <a16:creationId xmlns:a16="http://schemas.microsoft.com/office/drawing/2014/main" id="{252B7A30-E2A2-A308-879C-1FC1AA52BC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8" y="0"/>
            <a:ext cx="1011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7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">
            <a:extLst>
              <a:ext uri="{FF2B5EF4-FFF2-40B4-BE49-F238E27FC236}">
                <a16:creationId xmlns:a16="http://schemas.microsoft.com/office/drawing/2014/main" id="{B2D69050-6F63-C640-7D94-CE35A2C0AB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25" y="0"/>
            <a:ext cx="8767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8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">
            <a:extLst>
              <a:ext uri="{FF2B5EF4-FFF2-40B4-BE49-F238E27FC236}">
                <a16:creationId xmlns:a16="http://schemas.microsoft.com/office/drawing/2014/main" id="{101165B0-D216-F438-0030-7B2A2755A5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0"/>
            <a:ext cx="953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1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2</cp:revision>
  <dcterms:created xsi:type="dcterms:W3CDTF">2025-01-14T18:08:18Z</dcterms:created>
  <dcterms:modified xsi:type="dcterms:W3CDTF">2025-01-15T04:02:31Z</dcterms:modified>
</cp:coreProperties>
</file>