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3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163DD-7206-A570-8E8F-C0568B216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C69F34-0B74-88DD-354C-B40B8ABA4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735F9-522A-CA20-9817-A325D4BE7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51BB9-B330-454F-7F3B-F905C142B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57082-7801-9365-BF9E-5F9B1BDFE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6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A3D2F-406A-CB4C-F8C1-AAC460C70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049858-6D85-2C7A-0245-4D83A54C8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A5D82-6478-A89B-741D-610D811D5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AB342-511C-FE4B-20F5-84DC88F21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E7C04-83DD-C225-2F7E-A6564B357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3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6E0FCF-3893-E211-B964-4289B7792F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D6C92-1047-72B5-9F6F-796A6D75A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3827A-15D9-74DA-1164-332D7AA6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A0D4E-EE77-2C9C-B12D-7F8794C40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5CA39-57A6-FD0A-27B2-3B42EC68C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3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6A2F5-B23D-653D-4C4D-D373EFEEC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49776-BABB-927F-A078-CFFB678FB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A30B0-8DAF-6E39-6365-D67101BB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1C71A-CF54-83BE-7DE5-E66E3952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63BD6-0602-C969-CDF7-8B40FC3DF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6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B19E3-6C3C-556B-6739-26AA6869A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303D4-C0BF-A10A-9D69-8FA4FA49F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48883-69EA-DF92-EBDC-1A0E33AA3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1C1F1-A330-3324-CB6B-34BC322BB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D02DC-A92E-12AA-DCA4-1D7B264C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7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7B774-D321-A7B3-9504-06106CA3F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2112C-E7A2-7656-6843-844364B064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6B04F-D17E-64E6-AAF9-C4E9A8E1E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05CBB-2EED-AA11-C3DB-C0903676B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4B9C8-0484-3CB7-351D-22D83669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BB9E-D512-751B-C240-4D9F1B36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8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BA6F8-0609-52F1-2368-AEFD89FD5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1146A-B5CD-0760-5FC1-52AEAD92B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BF6D3-9E10-1A1A-464E-B783282B9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073790-C5F1-A40D-B6DC-AFBF55FF1F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EB105F-45F4-6B29-D61A-0F0E94418F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2E70DD-7B1C-FC8F-3708-FEB8BC0A4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4D9203-AFE3-EE6A-9D89-A0579C24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08010C-E05E-9481-DC9E-68094ED9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0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E1663-DACA-4B7B-0B13-31C08A108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8DA4E6-BF78-446B-59ED-353A3AA6A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D581B-E1DA-D128-2293-97107807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F46C08-348C-7371-B767-ADA09535F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1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F3F396-D540-36BB-A234-5866CD9EE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9E5F45-3AD1-9EAE-1A97-7F8884E85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8D383-4825-A0CA-1F30-49C299B98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52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5CA1A-C76C-6CCA-1783-141CE122F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8F4F7-874D-2279-2CAB-A18759F91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BAFC1-6FE4-6DA7-2043-A0F891751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DBBD7-AB23-061A-48B7-CB9F83F39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488C2-851B-4B0E-1441-2826F00E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BF5BD-4903-3E4B-C4CE-7AEAE2E8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59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98B5A-587A-C245-137D-BB9069D54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EB6DAE-6100-2E44-5AA0-54C5BCCD4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5AD87-BF85-46D8-BB80-168DE2074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508EF-6284-16F9-7788-E5AB53AD6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8E4DDF-CB56-8A63-BC1C-22BF4990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B356D-76E6-170B-2731-A409CF9E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6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7C93C8-7D9F-F22B-931A-EF59A165A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BB001-764A-4A48-990A-FAA9D747B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6EF2C-582E-037A-5CF2-6687AA02C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DB261-3123-499F-951E-90495570462D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ABEA4-9447-016C-BF53-EF3ABF1172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6A331-A01E-7081-8A77-042853558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8C7A1-4DCC-4DCA-9658-CE03B1FA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13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5FD9F-8BAD-3C4E-8348-280414C55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Photo Album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5FAF6B-52E2-FD1C-2843-8A5458A170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by Horace Butler</a:t>
            </a:r>
          </a:p>
        </p:txBody>
      </p:sp>
    </p:spTree>
    <p:extLst>
      <p:ext uri="{BB962C8B-B14F-4D97-AF65-F5344CB8AC3E}">
        <p14:creationId xmlns:p14="http://schemas.microsoft.com/office/powerpoint/2010/main" val="1075650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01">
            <a:extLst>
              <a:ext uri="{FF2B5EF4-FFF2-40B4-BE49-F238E27FC236}">
                <a16:creationId xmlns:a16="http://schemas.microsoft.com/office/drawing/2014/main" id="{A328B6B3-CBFF-C628-92BD-C54CDC7A074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188" y="0"/>
            <a:ext cx="9445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3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02">
            <a:extLst>
              <a:ext uri="{FF2B5EF4-FFF2-40B4-BE49-F238E27FC236}">
                <a16:creationId xmlns:a16="http://schemas.microsoft.com/office/drawing/2014/main" id="{D6302FCB-F3C3-EA54-E508-BD0DB18350A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75" y="0"/>
            <a:ext cx="103044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44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Photo Album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Horace Butler</dc:creator>
  <cp:lastModifiedBy>Horace Butler</cp:lastModifiedBy>
  <cp:revision>1</cp:revision>
  <dcterms:created xsi:type="dcterms:W3CDTF">2025-01-14T18:09:15Z</dcterms:created>
  <dcterms:modified xsi:type="dcterms:W3CDTF">2025-01-14T18:09:27Z</dcterms:modified>
</cp:coreProperties>
</file>