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B2EE-A6A2-5529-7B55-3D642D6B1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58B1B-5CC9-3EE7-4F79-2BBC4D690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095B1-5879-A78E-8AAE-978D6E27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3669-74F5-4243-A2C5-8189BE38F5F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7290-AD19-6053-7517-BE43B7BF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9A5F2-1D00-A5F5-CB7E-8B006878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2C3-36A2-475E-80F0-E0A481C1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DA4CE-8E21-C800-2164-C1188C463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424C8-64A6-B949-39BE-1855F5C82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D01CE-37A8-1375-1BFF-25905ABF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3669-74F5-4243-A2C5-8189BE38F5F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E996E-D754-F789-6864-536C3CB38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C1169-89C1-5621-F14D-72291565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2C3-36A2-475E-80F0-E0A481C1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8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02B2C5-0D04-5394-034A-E23771FEE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D9664-1EEC-1903-D902-8978B8D58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49581-151F-6626-39BA-C322D760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3669-74F5-4243-A2C5-8189BE38F5F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1D63D-9C9B-6233-ECB5-5A8FF151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BA99D-5466-9E19-A58B-B8D8CC8B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2C3-36A2-475E-80F0-E0A481C1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6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8C52B-73B0-FD8D-233F-3DBAA202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F05E8-BECD-C90C-94D2-71CFD7865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5251E-6B2C-945B-1607-419DCBFE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3669-74F5-4243-A2C5-8189BE38F5F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D1CA9-0DA2-F008-8B99-3421CEAC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58ECE-DD77-213D-A152-322B4D83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2C3-36A2-475E-80F0-E0A481C1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6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3914-05DD-DD11-FB05-CB97A454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1C8C9-D27C-CE66-DB0D-7DA21ABA3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C18CC-72C1-D77B-6014-56A5783F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3669-74F5-4243-A2C5-8189BE38F5F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61CC4-AEE3-1C10-C9B9-8F8D16384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CFF8F-D2B0-C0D5-82A2-D0870DFB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2C3-36A2-475E-80F0-E0A481C1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4C16-CFD9-C111-402A-8D542001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EB3D1-FDFE-E3C6-5B0B-25BC89AAB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27948-4411-2F11-41D7-55E4C6E49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37ACE-77E9-FD59-2C8E-B047128F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3669-74F5-4243-A2C5-8189BE38F5F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BBF9E-9A8C-467E-AF25-EDBD6A4D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B8434-78CC-06E1-1BF0-E4DC37DF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2C3-36A2-475E-80F0-E0A481C1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0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7D1E9-909C-DC73-30AE-551CC6C6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30437-BFBB-EE82-7097-0D517CA32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91DE3-0224-15C8-6842-73EE30450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813770-A824-B450-6BE7-D9C0182D1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6546EB-5350-E865-984F-89984FFD2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12954A-EC40-4A40-A42C-3766824E1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3669-74F5-4243-A2C5-8189BE38F5F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D404C5-A243-0B90-27ED-2692320CF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8EEF28-CFCC-09F0-918B-3EEA5583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2C3-36A2-475E-80F0-E0A481C1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7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87E1B-4476-2497-F445-B7360FDBC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38FC07-AF51-F224-C590-053B88E2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3669-74F5-4243-A2C5-8189BE38F5F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4543EB-50D7-74E4-40E8-6FF51207A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0BDE8-0062-25D9-1360-195AF663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2C3-36A2-475E-80F0-E0A481C1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3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AB800-E32A-0445-3563-971934E1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3669-74F5-4243-A2C5-8189BE38F5F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80A42-10D8-ABCB-3762-3A680B2E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EF76A-8FF6-039E-1965-1535EDAF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2C3-36A2-475E-80F0-E0A481C1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CA18-CA49-FC94-D282-8D9B63A7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80F1A-479C-9E78-988E-9D9D4B84A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283F0-67BA-5006-C89D-AC922E5C5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2666F-5B57-1091-D66B-814576B1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3669-74F5-4243-A2C5-8189BE38F5F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105DF-4CD8-EB55-2E84-0AA72F38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61F02-F83C-5BED-4F01-B611944B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2C3-36A2-475E-80F0-E0A481C1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2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25CA-728E-FD26-2EF2-D876127E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619AA5-4DEC-F5D8-2EB0-DA487BEC4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3903C-224C-00F7-5CEE-DD7ED15E2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10E24-CB66-0698-AF6B-CFF740D8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3669-74F5-4243-A2C5-8189BE38F5F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E2707-A456-B500-1F94-1111FB05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D830C-6618-94F9-B561-B729230C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2C3-36A2-475E-80F0-E0A481C1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0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99A614-1DD7-08F8-DCE8-F303D7C9D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A3C12-15AC-0F3E-64DC-4E41D6973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703E9-4A46-339C-5CC5-D3FF183A0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A3669-74F5-4243-A2C5-8189BE38F5F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57CE7-E340-47FD-7804-18DC37C49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48335-5B3E-3015-084E-87F3D8730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9D2C3-36A2-475E-80F0-E0A481C1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03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89C5-6861-3E71-2134-A2F30E3F51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5F34E-5F56-27EE-B783-5DD3D67ECC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236279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78)">
            <a:extLst>
              <a:ext uri="{FF2B5EF4-FFF2-40B4-BE49-F238E27FC236}">
                <a16:creationId xmlns:a16="http://schemas.microsoft.com/office/drawing/2014/main" id="{DBC0423D-69C1-BF04-BBC2-02C3704AF2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63" y="0"/>
            <a:ext cx="527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99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Photo Album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2025-01-14T18:10:12Z</dcterms:created>
  <dcterms:modified xsi:type="dcterms:W3CDTF">2025-01-14T18:10:22Z</dcterms:modified>
</cp:coreProperties>
</file>