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5FA0-B2B7-91BA-D987-531311AF0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E367A-D992-C97E-F5A4-7C96529C0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0F70C-FA7C-ED40-40BB-AD22710C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D49-C536-794E-6CC0-BFCADFB8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45931-FABB-0121-C1EE-6515D069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7FB1-9EA5-3B43-4492-E8B7B9F3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B6F96-9500-A445-36A3-1A7906168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C019-066E-338D-F507-FF2C18C8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68884-D0D3-0F5E-C177-EECEEBB7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F641D-91BA-020E-65AF-32074AC4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C5B3-705B-E6E5-74BD-42E3534DB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1134C-E8B0-1E89-CB53-7E2F446BE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666C6-DD48-2F2F-C5E6-B1601596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A1AD-E06F-B038-523B-15DA5D46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AA298-EEFE-C346-91E8-9AF1CE5E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E193-C18B-330C-9CC9-87357F48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4A0D-31E7-1275-9A1F-9BDFDCA1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1E4B-89D5-2ADA-5B1F-83F9E7C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FCA0-D69E-DC58-3D0A-9C46A426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1012-ECC4-F19B-DF93-BC8DBF52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A569-61B3-9F34-3435-512F1297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1C3E0-04E8-3EAC-CC25-35E69433D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4090-E6D9-4152-5CB6-77155DF7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4FED0-D250-682F-56A9-55D79E54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2863F-81DA-134B-8A4F-1C54E10E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1AC5-BFAF-B761-3BC1-7B95F81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BFF0A-54D8-CD83-23D0-323865545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1DD5-2804-1FD6-5312-AED9CAF8E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7A8D-8A7D-13B3-1FF9-4F547355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2A91-4927-2853-D00E-0DA1FD1A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1787C-0889-9822-6B09-A5DD3828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7AA6-463C-6CC2-C9AE-4FF92817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25641-F56C-CBB0-4814-39A2C9BFB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4CF8-9AB9-76A4-8C1A-AC200BC3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A97F4-F115-C368-3251-4112239F7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6385A-E817-A607-AEFC-2D2BE5B79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CE7E0-8D4D-CD1D-DA6B-C09E02AE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A864E-DD16-76E7-3C5A-9D32805F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A870B-6DDF-00A2-171C-E33A20E2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B5D0-D686-3A74-1221-F515B3FF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70114-B9F0-F1D7-F476-36F7E91F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2B72F-24B9-49C2-D5CD-77D96D84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E65BE-3F29-4686-8D63-970CDB77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FC979-47D2-14C8-AE95-B605B91F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D13DC-714A-24C5-8C45-83C0217E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3091F-351B-FCCF-EEAF-B7E299FE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B9B0-37A3-7CB1-60E2-D1464588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1AB0-6837-D2DE-6DCC-CD8C3183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D577-047E-C3E8-B868-BBAF1464E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5E91C-41E5-E3BC-E9FB-43421A76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C5BB2-0123-9CDD-E428-3A0B1ED7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36DAD-9F8A-AF7F-4CB6-E23C80F2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BA54-93CA-7309-96EB-9163DF46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74B70-FD97-03AA-9EC7-19626CB6B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04601-88CB-F651-C78F-B9E3C3F1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FD9DF-3348-FB40-6BEE-E3DEB91A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D926C-A76B-0B7C-0CF8-584AE887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89FD6-C419-ADED-BE98-356B25A8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8B8E8-2D59-6CF5-DDDB-6B947507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F218B-D083-0655-79B2-AA5C88F8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86F24-AFEB-32BB-C11B-5381F7DB5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ED63-666F-4814-B943-6B68AAB705C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27D12-E76D-A6E2-4751-B0241A64E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C819E-9901-FFC5-92EB-C1DCE22A7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BC6C-07B5-4D18-B5F4-1FFC9623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4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A9D0-AC92-8435-15D4-AB8B0983C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E8A93-C3D2-CF1A-2C85-72A9B0F9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80301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7)">
            <a:extLst>
              <a:ext uri="{FF2B5EF4-FFF2-40B4-BE49-F238E27FC236}">
                <a16:creationId xmlns:a16="http://schemas.microsoft.com/office/drawing/2014/main" id="{A5C0595D-6540-700D-341D-CCCA68B6F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3" y="0"/>
            <a:ext cx="5094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Photo Album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2025-01-14T18:11:19Z</dcterms:created>
  <dcterms:modified xsi:type="dcterms:W3CDTF">2025-01-14T18:11:32Z</dcterms:modified>
</cp:coreProperties>
</file>