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3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95A3E-6A57-53A6-ADB8-9E8531E5B6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D3B46E-15DA-3A37-CEE9-0A0A5A17FB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815FE-CE80-FB84-A96B-D2F463DCD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6146-271F-4986-80CB-415D434F1208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9774B-27FB-26AA-8C57-1D2214FE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CF397-FDE5-680F-E476-E62A8AB29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728C-58D5-4741-A514-6D961B6CC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23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6A884-DA63-9D8F-9E2B-91E3BF8A3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D6A105-9E98-3F6C-7342-D6E8589E4A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5B3F7F-E014-B0E6-47CF-6D104BD4A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6146-271F-4986-80CB-415D434F1208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3EACE0-890A-FD7A-AE2A-700C27F4A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C34C3-A5BE-90B4-C2FF-EDAB82286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728C-58D5-4741-A514-6D961B6CC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65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D7B981-1877-AE94-78FD-04AE957517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A3327A-F35A-533B-95E2-E5426FC860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D60D6-3FF1-98C5-C1A4-BECC2A00A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6146-271F-4986-80CB-415D434F1208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F86E4F-2C8F-0AC7-6D72-FD6C9746D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E65C8-F5BA-E72F-DED3-F4B62AA22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728C-58D5-4741-A514-6D961B6CC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177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6FFD0-62AA-2D14-DDE5-5100BC760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122E4-6983-BA3E-D737-79E2604F7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81495-573F-F1CD-65AA-941C6D6CE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6146-271F-4986-80CB-415D434F1208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096DE-EB3C-C8DC-F248-7B9DAAEF7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E6CAFB-1B73-E077-D45E-8EF5E92A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728C-58D5-4741-A514-6D961B6CC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49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AD573-880A-0509-551B-791123158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9AA2B1-2D29-5AF3-7CAB-A079994CD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5D64E-2C4C-DFA9-56E5-F729A2CEE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6146-271F-4986-80CB-415D434F1208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BA31E-0201-41AE-6F80-11C512796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723F4-BCCC-5CCF-B458-41F7B2386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728C-58D5-4741-A514-6D961B6CC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12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87B9F-5A97-2E8F-2A79-7309A4CA5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D06AF-91DB-2611-5CB9-A552381C98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0A7ABB-D9F9-9C9D-6D11-81C2DFB4E8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A198F-C797-FC58-7BF8-3358188FB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6146-271F-4986-80CB-415D434F1208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2938EE-EEC6-A173-B67D-D7F7D70B9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526318-2B7A-9530-8DBF-F1FDE86EE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728C-58D5-4741-A514-6D961B6CC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57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3F0F9-605A-847D-0DBC-3AB6D8180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722F1-ECBE-254F-AB25-E2A3CC4FF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A5D926-B0A3-D895-A05C-A54152943C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81F626-2603-E6AC-9645-98B6767F76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11D18A-CFC3-20D4-C69D-7842968CF1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A343B4-A3BA-4C57-D144-134967446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6146-271F-4986-80CB-415D434F1208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56F435-7F48-B80E-E06F-1FBD88B5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E25951-2F31-5E19-511D-CBEE3CE8C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728C-58D5-4741-A514-6D961B6CC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362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C5973-E1B0-4EF6-2BAF-A3BF1E2AF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369D5B-8958-5561-262C-12B81D221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6146-271F-4986-80CB-415D434F1208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6DD11F-FEF8-630D-0A9C-01647FCEA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C602A4-067D-B536-6847-5D387C613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728C-58D5-4741-A514-6D961B6CC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852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22DF85-402D-DFD6-957E-506753626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6146-271F-4986-80CB-415D434F1208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3AB1D9-F97D-2494-DF87-E97B7D13A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AF3F89-B110-60E8-4528-C41865984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728C-58D5-4741-A514-6D961B6CC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06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937FD-10F7-9795-BF8F-D1EC44B0C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748E3-C00A-2739-EA11-E94835AA2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532FC-E6E0-2826-894C-A874E2099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3F5924-0564-7F9D-BD11-F11A941F7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6146-271F-4986-80CB-415D434F1208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C290CB-1DFD-35CF-BF58-961495378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D9D277-E2FB-59A4-CB25-287C23B39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728C-58D5-4741-A514-6D961B6CC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41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789DB-BBB7-72FA-8ABB-0A06E0DF2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1BF146-E78F-3697-3A2A-C74898CF90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6726E9-1463-BA69-F87F-B0EB6CCD92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833F75-6F1B-CF8C-C986-EFEC88128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26146-271F-4986-80CB-415D434F1208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2B26BB-7FD7-0EF9-3697-BCDF83B4F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30464-875A-0E58-2DE7-14EE9CB08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728C-58D5-4741-A514-6D961B6CC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54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0DFB25-83D1-7C6E-F6A5-FB106AE0D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8A55E3-3CE2-A0A9-ECB5-FF38BFCCE4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911F9-6FA7-7419-2D72-EAC72FEE0A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26146-271F-4986-80CB-415D434F1208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2F961-1603-3434-A0C6-AA418EB98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8FDF5-9FEA-5A35-5610-D2B89838F8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3728C-58D5-4741-A514-6D961B6CC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7292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DE72F-414D-B8EB-9925-A2BA0CE8C2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Photo Album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6E99DE-9DA9-7DF0-15A5-666CFBDB7A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by Horace Butler</a:t>
            </a:r>
          </a:p>
        </p:txBody>
      </p:sp>
    </p:spTree>
    <p:extLst>
      <p:ext uri="{BB962C8B-B14F-4D97-AF65-F5344CB8AC3E}">
        <p14:creationId xmlns:p14="http://schemas.microsoft.com/office/powerpoint/2010/main" val="2407607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">
            <a:extLst>
              <a:ext uri="{FF2B5EF4-FFF2-40B4-BE49-F238E27FC236}">
                <a16:creationId xmlns:a16="http://schemas.microsoft.com/office/drawing/2014/main" id="{A3F328B1-92B5-90CA-2322-C062D90017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025" y="0"/>
            <a:ext cx="9758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506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">
            <a:extLst>
              <a:ext uri="{FF2B5EF4-FFF2-40B4-BE49-F238E27FC236}">
                <a16:creationId xmlns:a16="http://schemas.microsoft.com/office/drawing/2014/main" id="{3C72B8B3-78BB-BA26-1C25-837B5999F7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36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26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">
            <a:extLst>
              <a:ext uri="{FF2B5EF4-FFF2-40B4-BE49-F238E27FC236}">
                <a16:creationId xmlns:a16="http://schemas.microsoft.com/office/drawing/2014/main" id="{C00A0E33-991E-9DE9-5CE0-F701D77D67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63" y="0"/>
            <a:ext cx="10606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3">
            <a:extLst>
              <a:ext uri="{FF2B5EF4-FFF2-40B4-BE49-F238E27FC236}">
                <a16:creationId xmlns:a16="http://schemas.microsoft.com/office/drawing/2014/main" id="{4839BC05-B336-75BE-66DF-82411401E6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88" y="0"/>
            <a:ext cx="9877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023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">
            <a:extLst>
              <a:ext uri="{FF2B5EF4-FFF2-40B4-BE49-F238E27FC236}">
                <a16:creationId xmlns:a16="http://schemas.microsoft.com/office/drawing/2014/main" id="{D42F49A5-65E3-76BB-4608-F63BD839CB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8" y="0"/>
            <a:ext cx="11476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46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">
            <a:extLst>
              <a:ext uri="{FF2B5EF4-FFF2-40B4-BE49-F238E27FC236}">
                <a16:creationId xmlns:a16="http://schemas.microsoft.com/office/drawing/2014/main" id="{20493F9E-5E3B-CBD9-6FB0-52AA37A821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" y="0"/>
            <a:ext cx="12007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9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">
            <a:extLst>
              <a:ext uri="{FF2B5EF4-FFF2-40B4-BE49-F238E27FC236}">
                <a16:creationId xmlns:a16="http://schemas.microsoft.com/office/drawing/2014/main" id="{3BFA8F5C-F328-96F3-4F5B-F626F6BCAB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0"/>
            <a:ext cx="12101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036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7">
            <a:extLst>
              <a:ext uri="{FF2B5EF4-FFF2-40B4-BE49-F238E27FC236}">
                <a16:creationId xmlns:a16="http://schemas.microsoft.com/office/drawing/2014/main" id="{95BA2AE1-11DF-BFCE-4570-E5BA6642C9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0"/>
            <a:ext cx="10260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724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">
            <a:extLst>
              <a:ext uri="{FF2B5EF4-FFF2-40B4-BE49-F238E27FC236}">
                <a16:creationId xmlns:a16="http://schemas.microsoft.com/office/drawing/2014/main" id="{3D4AD802-3224-0AA7-975A-048873C791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50" y="0"/>
            <a:ext cx="984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250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">
            <a:extLst>
              <a:ext uri="{FF2B5EF4-FFF2-40B4-BE49-F238E27FC236}">
                <a16:creationId xmlns:a16="http://schemas.microsoft.com/office/drawing/2014/main" id="{836BCE01-3E9A-78E2-49A7-19BC2D1FA8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5" y="0"/>
            <a:ext cx="10382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08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">
            <a:extLst>
              <a:ext uri="{FF2B5EF4-FFF2-40B4-BE49-F238E27FC236}">
                <a16:creationId xmlns:a16="http://schemas.microsoft.com/office/drawing/2014/main" id="{750C5785-B564-74C8-3BC7-A3F14CEABF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13" y="0"/>
            <a:ext cx="10491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39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">
            <a:extLst>
              <a:ext uri="{FF2B5EF4-FFF2-40B4-BE49-F238E27FC236}">
                <a16:creationId xmlns:a16="http://schemas.microsoft.com/office/drawing/2014/main" id="{CA739CF4-FA42-38B5-6711-5A4E1E1029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8" y="0"/>
            <a:ext cx="9915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895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">
            <a:extLst>
              <a:ext uri="{FF2B5EF4-FFF2-40B4-BE49-F238E27FC236}">
                <a16:creationId xmlns:a16="http://schemas.microsoft.com/office/drawing/2014/main" id="{2A1CB8B6-346C-C380-13C6-C3625E402D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13" y="0"/>
            <a:ext cx="10415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57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2">
            <a:extLst>
              <a:ext uri="{FF2B5EF4-FFF2-40B4-BE49-F238E27FC236}">
                <a16:creationId xmlns:a16="http://schemas.microsoft.com/office/drawing/2014/main" id="{D260FFD0-40B0-1255-A94A-CD5815D116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75" y="0"/>
            <a:ext cx="9542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563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3">
            <a:extLst>
              <a:ext uri="{FF2B5EF4-FFF2-40B4-BE49-F238E27FC236}">
                <a16:creationId xmlns:a16="http://schemas.microsoft.com/office/drawing/2014/main" id="{F5371D19-1DC8-6D9F-A86D-802A3A6C71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38" y="0"/>
            <a:ext cx="10626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4783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">
            <a:extLst>
              <a:ext uri="{FF2B5EF4-FFF2-40B4-BE49-F238E27FC236}">
                <a16:creationId xmlns:a16="http://schemas.microsoft.com/office/drawing/2014/main" id="{9DA2A919-1200-2589-58CA-D956BB8E9B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588" y="0"/>
            <a:ext cx="9393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9031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5">
            <a:extLst>
              <a:ext uri="{FF2B5EF4-FFF2-40B4-BE49-F238E27FC236}">
                <a16:creationId xmlns:a16="http://schemas.microsoft.com/office/drawing/2014/main" id="{6225323E-CFA1-DB43-4CF6-B974B44C70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988" y="0"/>
            <a:ext cx="9850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3506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6">
            <a:extLst>
              <a:ext uri="{FF2B5EF4-FFF2-40B4-BE49-F238E27FC236}">
                <a16:creationId xmlns:a16="http://schemas.microsoft.com/office/drawing/2014/main" id="{88079A6F-CA97-D9A3-C23A-9AAE5450C9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75" y="0"/>
            <a:ext cx="9950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525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7">
            <a:extLst>
              <a:ext uri="{FF2B5EF4-FFF2-40B4-BE49-F238E27FC236}">
                <a16:creationId xmlns:a16="http://schemas.microsoft.com/office/drawing/2014/main" id="{540D25ED-82EE-006D-E2BB-AF047A9085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88" y="0"/>
            <a:ext cx="1119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7718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8">
            <a:extLst>
              <a:ext uri="{FF2B5EF4-FFF2-40B4-BE49-F238E27FC236}">
                <a16:creationId xmlns:a16="http://schemas.microsoft.com/office/drawing/2014/main" id="{96D93D4A-80D5-B4F6-6808-01F28DCE22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88" y="0"/>
            <a:ext cx="9725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576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(62)">
            <a:extLst>
              <a:ext uri="{FF2B5EF4-FFF2-40B4-BE49-F238E27FC236}">
                <a16:creationId xmlns:a16="http://schemas.microsoft.com/office/drawing/2014/main" id="{0C44429C-60B2-6594-BEE0-3DE838D6CF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0"/>
            <a:ext cx="6361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11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2">
            <a:extLst>
              <a:ext uri="{FF2B5EF4-FFF2-40B4-BE49-F238E27FC236}">
                <a16:creationId xmlns:a16="http://schemas.microsoft.com/office/drawing/2014/main" id="{FBAA4331-FF08-6767-39DE-DD2D34A72F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50" y="0"/>
            <a:ext cx="10121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40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3">
            <a:extLst>
              <a:ext uri="{FF2B5EF4-FFF2-40B4-BE49-F238E27FC236}">
                <a16:creationId xmlns:a16="http://schemas.microsoft.com/office/drawing/2014/main" id="{A39CDA21-20CC-9F9D-C4FF-8DD4BF89B7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975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052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4">
            <a:extLst>
              <a:ext uri="{FF2B5EF4-FFF2-40B4-BE49-F238E27FC236}">
                <a16:creationId xmlns:a16="http://schemas.microsoft.com/office/drawing/2014/main" id="{8EA93049-E9A0-60CD-F332-6A55EA510B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13" y="0"/>
            <a:ext cx="10110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67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5">
            <a:extLst>
              <a:ext uri="{FF2B5EF4-FFF2-40B4-BE49-F238E27FC236}">
                <a16:creationId xmlns:a16="http://schemas.microsoft.com/office/drawing/2014/main" id="{B7E617C2-1668-DD6C-E668-323D15ACC7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963" y="0"/>
            <a:ext cx="8980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660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7">
            <a:extLst>
              <a:ext uri="{FF2B5EF4-FFF2-40B4-BE49-F238E27FC236}">
                <a16:creationId xmlns:a16="http://schemas.microsoft.com/office/drawing/2014/main" id="{62867365-96B3-F4AF-9C57-D642B4027E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0"/>
            <a:ext cx="10134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89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8">
            <a:extLst>
              <a:ext uri="{FF2B5EF4-FFF2-40B4-BE49-F238E27FC236}">
                <a16:creationId xmlns:a16="http://schemas.microsoft.com/office/drawing/2014/main" id="{4781921D-0119-41A8-49E4-B64BA23898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488"/>
            <a:ext cx="1219200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12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9">
            <a:extLst>
              <a:ext uri="{FF2B5EF4-FFF2-40B4-BE49-F238E27FC236}">
                <a16:creationId xmlns:a16="http://schemas.microsoft.com/office/drawing/2014/main" id="{BDDE8C4D-0CCF-F8B5-4E8D-E5FC29B1E1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25" y="0"/>
            <a:ext cx="9656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981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Widescreen</PresentationFormat>
  <Paragraphs>2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Photo Album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Horace Butler</dc:creator>
  <cp:lastModifiedBy>Horace Butler</cp:lastModifiedBy>
  <cp:revision>1</cp:revision>
  <dcterms:created xsi:type="dcterms:W3CDTF">2025-01-14T18:06:06Z</dcterms:created>
  <dcterms:modified xsi:type="dcterms:W3CDTF">2025-01-14T18:06:18Z</dcterms:modified>
</cp:coreProperties>
</file>