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3A13-67A3-A044-F18A-DC8D5B6D2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90D54-24B6-5FEF-548F-885D4128B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80423-EFA9-E98A-F8A3-6FDB5C37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92940-B85F-1094-CC8A-CF384613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023D-8697-6FD1-A88D-AEA55C23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B749-A207-DBE7-B66A-999F1F97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99E8C-6D62-53B5-94E5-77843C9B7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8907F-4ABA-787A-B6F1-64F30198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C7FF-F282-B7F5-61E2-AF9336C7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FA02-E8ED-D893-65D7-CEAF590F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0094E-C043-C1C2-471B-A61C067E6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943E7-DEA1-548F-3EAB-77A4B2779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4DA8-40C9-830D-0170-E6203263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7D33F-B073-0AAD-55B8-4547CBAC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AAFB6-A36A-D34C-0A3E-9379CD17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7B8D-5697-4B0A-CC15-4E302E27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A75C1-D3B9-6A1F-555B-AB6356B0E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6A80F-2564-68F1-5B32-EA8CEBB2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2ADAD-0F11-9B9E-D76C-7557DAE7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A9D9-4680-70FA-16F0-BF6C1C79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E25E-2424-138F-D8D8-F83170D3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4C9C0-032D-B8D7-184B-AC0EE781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0A29B-ACA4-6FDD-B85D-231672A1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69FD3-BD6E-DD34-A8CE-271972A3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C159-3585-328F-2B27-1ABD0948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3002-94EF-C47C-DCC1-D460FC11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E01C-A098-C8F4-651E-5E9845309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751FE-B33C-9683-81E1-9A484D5D2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BB84B-5137-EDCA-7A03-1311D3FB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E6B04-BB9E-CDAF-67E8-08C87165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C4989-FC45-01E2-42CB-27E00CDC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B42E-0D1D-D0C4-947C-8A00D57C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CFBB6-36FD-1E7F-B007-24E85FA4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0FF09-495F-1121-1833-08A8D8931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4AF1A-3E9E-C1BC-F4BB-9A2DF2C8F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05211-5393-FE40-55A3-3236A7223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8075-69F2-5B4A-04B9-28FFF52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019FE-CB44-7484-F514-8A1A6DE0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410FA-D4B0-CFA9-030F-DB0A7D0A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27E8-8911-8AC1-BF00-BD453512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717C8-CA44-4358-39B5-7CF60D57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DCC85-0DD4-A393-7FD5-52D95C94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6C1B2-42CE-AF14-2B51-F21D0821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6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5C373-1A8E-AF84-AD60-C87CEB27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D553F-CDA3-B3A3-7813-A038027C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527F9-3189-AB29-2EB8-B7E703FD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B065-8CC8-9D3A-7FAA-170B3FE7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C81F-C9FE-BC6B-8932-5A22E78D0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635FE-90A6-4BFE-F64B-72C2E6A46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F4CFB-13DE-042D-7019-0256EC8C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DA40C-BE09-7623-6BB3-C2B47D3B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EF442-5FD0-C162-68C5-DFEDC3FD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8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43AD-7FA8-2558-2475-227B2BB4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C5D05-D794-B29B-39A5-051896466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AE2F4-7D2E-B8AE-B524-8B3FD165A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E28FC-8F70-6FE6-5989-60C4643B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FDEFC-690A-D12D-5EB0-AB41EBFF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3E2D0-5686-3F71-B42D-DB2020CD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F9199-4B0A-377B-7906-D6C124AD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E3DA1-01A7-C863-47CB-FB7AC6C2A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9FE9-1C0A-9E28-1008-CE83FD9F0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734A-2AA5-435E-AF95-14C5F7FFBC7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24DCB-D1BE-889A-B453-9D4DA8F41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D74EE-02B1-2D4C-0041-DBF4CBFB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CA7C-C686-41E5-B153-1649D8E2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22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48E6-61A7-FD9C-0DF2-010F77B2C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A1587-650A-0E98-4E0B-86935C4B4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02307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">
            <a:extLst>
              <a:ext uri="{FF2B5EF4-FFF2-40B4-BE49-F238E27FC236}">
                <a16:creationId xmlns:a16="http://schemas.microsoft.com/office/drawing/2014/main" id="{B64C4CE4-C68D-A4B7-0BA8-D442C92C7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534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8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">
            <a:extLst>
              <a:ext uri="{FF2B5EF4-FFF2-40B4-BE49-F238E27FC236}">
                <a16:creationId xmlns:a16="http://schemas.microsoft.com/office/drawing/2014/main" id="{88EBB62F-BC68-9381-122A-39D6CB5FE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5" y="0"/>
            <a:ext cx="517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2025-01-14T18:12:33Z</dcterms:created>
  <dcterms:modified xsi:type="dcterms:W3CDTF">2025-01-14T18:12:49Z</dcterms:modified>
</cp:coreProperties>
</file>