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B04D-27F5-05F3-33EC-6456F80BC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2C3A0-F267-C650-9BB6-EE6934548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17302-2510-A138-3FE3-AE7B2F4F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2F9B-AB08-4C67-8206-89EA7137B0B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EF28-FF9A-B58C-E04C-AE6885A0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B27B7-BE42-44B3-75B2-7113DD5C2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937A3-4F5A-4C51-AC2E-34DE7A02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6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B33F5-F7CC-5DCE-5577-3B550C2E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3E740-E206-2F2F-0455-33A362B4F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9D568-BBCE-9410-7E77-9E574A67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2F9B-AB08-4C67-8206-89EA7137B0B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49555-FA83-31B5-1BED-12E8D24C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18E5F-1237-BCC7-0A46-947CF7A3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937A3-4F5A-4C51-AC2E-34DE7A02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7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0DBB99-302D-AAB3-D4EA-FB8801E07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98373-6C26-EAE4-A010-5422DB2B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C7754-3DF3-5BE6-325E-425EABC5D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2F9B-AB08-4C67-8206-89EA7137B0B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6C7A1-E488-0226-4819-389FCD73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05F3D-4C55-F3D0-3FAC-BEB663F49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937A3-4F5A-4C51-AC2E-34DE7A02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2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2018A-809C-EFCB-7A1C-6B0508E9B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DFA7D-A134-BD0E-57E9-3FF8B84CC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E9C17-B822-66EA-4310-3BAEE448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2F9B-AB08-4C67-8206-89EA7137B0B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10F9E-41E2-563A-A55D-5020793E8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E87DA-0109-096A-756A-380C99FC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937A3-4F5A-4C51-AC2E-34DE7A02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8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75022-507D-5B68-906F-FEA22839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FD1D3-FE68-657B-A277-2349C2E06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19981-4ED6-9C59-C6B6-B102BE320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2F9B-AB08-4C67-8206-89EA7137B0B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49C84-E011-4516-C75F-EBFC85B1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B845F-D09F-2BC1-37AF-3D3CAA01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937A3-4F5A-4C51-AC2E-34DE7A02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3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1F38E-591D-F219-2E62-E3A723B0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19F9A-195A-E5C0-CF5E-F1F7BB691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C3D4DC-8952-6205-DE8B-F65879AD8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13B4C-DB01-B2BB-8C06-C9EC8AF9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2F9B-AB08-4C67-8206-89EA7137B0B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566FC-0B3F-0131-118C-8491D416B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64669-DA87-7B16-E5D6-12ABBB39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937A3-4F5A-4C51-AC2E-34DE7A02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91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508EC-B064-8612-FDA6-39DA8892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B5C23-DCCD-1661-138C-6096090A4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FB115-30E6-738A-8332-0A5FF948D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4B5B8-CDE7-360D-AE48-90859358A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2B5FBF-51C9-E691-A65E-ADBF1CEF6E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C270B7-186E-C049-1CD9-5B70DC407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2F9B-AB08-4C67-8206-89EA7137B0B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DD3610-8BC5-33F4-45F7-3DE4B2A4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D539B0-78A9-4AF8-92C7-D9A1DDBD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937A3-4F5A-4C51-AC2E-34DE7A02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7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C051-4861-A155-1A99-AA02AAD70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EA8E0-C8DE-7EAF-95FC-5949269D2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2F9B-AB08-4C67-8206-89EA7137B0B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94C27-EB63-08F9-5C96-A1A8D3AD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9AF7D8-E5C5-453A-6C44-90BEBC63F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937A3-4F5A-4C51-AC2E-34DE7A02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6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6A15D0-9003-5B3D-FBBB-F065044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2F9B-AB08-4C67-8206-89EA7137B0B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686D8-0067-EC0B-DA7B-6711E275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9D3A6-7BD1-A03A-922F-BD5DCA14E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937A3-4F5A-4C51-AC2E-34DE7A02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1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5DB38-FD57-2A54-E54F-7F3F92A68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171AA-338D-DB0F-C464-03CF5BB9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CF7B0-06C3-DFA5-E1DA-61C64BB6B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CBCAF-D42E-DFE2-64A1-F983219D2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2F9B-AB08-4C67-8206-89EA7137B0B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993C-C8C3-2C7B-11B9-C1C2DAC66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68ABB-2899-5209-81DF-A07182CF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937A3-4F5A-4C51-AC2E-34DE7A02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0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166CB-51A6-4421-4957-AF5CA0DDC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2539E7-631B-B207-6881-CCEED4FC5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4ECA3-E0AF-9770-1BA6-8D571A92E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751D4-1CFB-BD6F-D1A8-E75C91B76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2F9B-AB08-4C67-8206-89EA7137B0B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AD937-C61F-CE44-FF4F-57AB1BA2E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692A8-344B-77A5-7ADC-0703E570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937A3-4F5A-4C51-AC2E-34DE7A02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5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F7CD9C-6F83-C1C7-D4EA-C35093B0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849CD-8BB0-D4CE-CB80-AA7A7A8A3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3E248-4C05-36E9-6EE3-BECC97B75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22F9B-AB08-4C67-8206-89EA7137B0B7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EE8A2-1CE8-85F6-B7E0-D05068A11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DFCC2-8E32-F9C7-3AB9-6F7034964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937A3-4F5A-4C51-AC2E-34DE7A026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88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BF62B-8C24-DF21-A027-2A36400E05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8E45F-D010-6DED-1CF6-5B077A1D45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373970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2)">
            <a:extLst>
              <a:ext uri="{FF2B5EF4-FFF2-40B4-BE49-F238E27FC236}">
                <a16:creationId xmlns:a16="http://schemas.microsoft.com/office/drawing/2014/main" id="{EF3F4068-C151-B05B-48D5-809DD606F9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3" y="0"/>
            <a:ext cx="5248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0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3)">
            <a:extLst>
              <a:ext uri="{FF2B5EF4-FFF2-40B4-BE49-F238E27FC236}">
                <a16:creationId xmlns:a16="http://schemas.microsoft.com/office/drawing/2014/main" id="{0CD00723-A31B-CFF0-4AB8-2E85EEA267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13" y="0"/>
            <a:ext cx="5235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0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4)">
            <a:extLst>
              <a:ext uri="{FF2B5EF4-FFF2-40B4-BE49-F238E27FC236}">
                <a16:creationId xmlns:a16="http://schemas.microsoft.com/office/drawing/2014/main" id="{800227BD-9A73-9EDF-F64D-526F5198BA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50" y="0"/>
            <a:ext cx="5245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8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5)">
            <a:extLst>
              <a:ext uri="{FF2B5EF4-FFF2-40B4-BE49-F238E27FC236}">
                <a16:creationId xmlns:a16="http://schemas.microsoft.com/office/drawing/2014/main" id="{EE1A1DD2-9980-CB2D-F010-A8A5A1A7A4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13" y="0"/>
            <a:ext cx="520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0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6)">
            <a:extLst>
              <a:ext uri="{FF2B5EF4-FFF2-40B4-BE49-F238E27FC236}">
                <a16:creationId xmlns:a16="http://schemas.microsoft.com/office/drawing/2014/main" id="{22F8949E-9CB3-C177-107C-42F771C1CB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0" y="0"/>
            <a:ext cx="526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3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7)">
            <a:extLst>
              <a:ext uri="{FF2B5EF4-FFF2-40B4-BE49-F238E27FC236}">
                <a16:creationId xmlns:a16="http://schemas.microsoft.com/office/drawing/2014/main" id="{DEE70EE7-2FDA-45D2-8FF8-1F9377CF84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5" y="0"/>
            <a:ext cx="520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3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8)">
            <a:extLst>
              <a:ext uri="{FF2B5EF4-FFF2-40B4-BE49-F238E27FC236}">
                <a16:creationId xmlns:a16="http://schemas.microsoft.com/office/drawing/2014/main" id="{8DD14910-30C6-384A-F8DC-B839BF08BA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3" y="0"/>
            <a:ext cx="5172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7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9)">
            <a:extLst>
              <a:ext uri="{FF2B5EF4-FFF2-40B4-BE49-F238E27FC236}">
                <a16:creationId xmlns:a16="http://schemas.microsoft.com/office/drawing/2014/main" id="{3BF48C01-99D7-261D-44EB-40CF3673EF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50"/>
            <a:ext cx="12192000" cy="57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9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4)">
            <a:extLst>
              <a:ext uri="{FF2B5EF4-FFF2-40B4-BE49-F238E27FC236}">
                <a16:creationId xmlns:a16="http://schemas.microsoft.com/office/drawing/2014/main" id="{965AF4B5-4DD6-2D22-C545-3ACB72F461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63" y="0"/>
            <a:ext cx="6440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8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5)">
            <a:extLst>
              <a:ext uri="{FF2B5EF4-FFF2-40B4-BE49-F238E27FC236}">
                <a16:creationId xmlns:a16="http://schemas.microsoft.com/office/drawing/2014/main" id="{1C26EE01-752F-BF59-D53B-74BECAA626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0"/>
            <a:ext cx="6445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0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6)">
            <a:extLst>
              <a:ext uri="{FF2B5EF4-FFF2-40B4-BE49-F238E27FC236}">
                <a16:creationId xmlns:a16="http://schemas.microsoft.com/office/drawing/2014/main" id="{D91F64E4-6F77-63B0-12C2-96535892C3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0"/>
            <a:ext cx="556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1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7)">
            <a:extLst>
              <a:ext uri="{FF2B5EF4-FFF2-40B4-BE49-F238E27FC236}">
                <a16:creationId xmlns:a16="http://schemas.microsoft.com/office/drawing/2014/main" id="{BE6ADEE4-35EC-3AFB-304F-F1EFD73F17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8" y="0"/>
            <a:ext cx="5087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8)">
            <a:extLst>
              <a:ext uri="{FF2B5EF4-FFF2-40B4-BE49-F238E27FC236}">
                <a16:creationId xmlns:a16="http://schemas.microsoft.com/office/drawing/2014/main" id="{EB47AFC5-8D44-DFB6-10DB-FBE4F54672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0"/>
            <a:ext cx="5192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0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9)">
            <a:extLst>
              <a:ext uri="{FF2B5EF4-FFF2-40B4-BE49-F238E27FC236}">
                <a16:creationId xmlns:a16="http://schemas.microsoft.com/office/drawing/2014/main" id="{F82D9272-5705-BE08-85C9-D9AA0447B4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0"/>
            <a:ext cx="519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0)">
            <a:extLst>
              <a:ext uri="{FF2B5EF4-FFF2-40B4-BE49-F238E27FC236}">
                <a16:creationId xmlns:a16="http://schemas.microsoft.com/office/drawing/2014/main" id="{99C67B38-C582-D4EB-1DAC-F48A356CD9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3" y="0"/>
            <a:ext cx="533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2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21)">
            <a:extLst>
              <a:ext uri="{FF2B5EF4-FFF2-40B4-BE49-F238E27FC236}">
                <a16:creationId xmlns:a16="http://schemas.microsoft.com/office/drawing/2014/main" id="{BFFC9730-FDB0-1A63-73DC-BC9A2BD33A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13" y="0"/>
            <a:ext cx="5284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4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2</cp:revision>
  <dcterms:created xsi:type="dcterms:W3CDTF">2025-01-14T17:59:09Z</dcterms:created>
  <dcterms:modified xsi:type="dcterms:W3CDTF">2025-01-16T01:49:59Z</dcterms:modified>
</cp:coreProperties>
</file>