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0" d="100"/>
          <a:sy n="80" d="100"/>
        </p:scale>
        <p:origin x="13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633AA-B711-63EC-BD20-09798E633D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DA16E4-3E2E-9394-9DD0-2BAA715963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E9FE00-241F-B067-6B9A-AA2F63AB8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87DEC-B328-4955-9A57-8D987391A6E2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A070A6-18A1-74BA-DA9F-D357CD3CA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94E8C-B47C-7DE5-15F5-2ACB76AB4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C16F7-E192-4B7C-9031-0250BB8EF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852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56024-3CDF-2DBE-B5C8-AAE94DE6F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64F1FC-4D34-499F-E39F-E153119E92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A22B3-4861-412D-A06A-637392BE2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87DEC-B328-4955-9A57-8D987391A6E2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2E4A2-D7AE-85A4-3F98-1FFB114AC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EAE62F-A6D2-14F3-ACF7-BC400A809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C16F7-E192-4B7C-9031-0250BB8EF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07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8BB67B-5BF6-17A3-D5BD-D1BF2616A8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FE9858-724D-17B2-6B66-D8F1CA5DE9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3BCD90-9410-377A-7991-2539BD5F7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87DEC-B328-4955-9A57-8D987391A6E2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C1970E-97E5-41B8-4E4B-19905E3C7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448F0E-DF7E-8AC3-1EA9-49EA4F289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C16F7-E192-4B7C-9031-0250BB8EF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48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B63E0-B65A-A697-19DC-54D028B86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0D342-19D2-94D4-4363-78AEEF8EDA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AABB40-086A-A81F-4AD5-61178217A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87DEC-B328-4955-9A57-8D987391A6E2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11F44-F6C2-AF18-E3F9-DDF03B8C5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135B4-36D7-C5B2-A696-5BA7CB2DB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C16F7-E192-4B7C-9031-0250BB8EF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48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DADD5-052E-60CB-0C74-F3D379F85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688EEA-00C2-589C-6DAF-3E4D39475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505760-AFEC-63AA-CCB9-379CFC221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87DEC-B328-4955-9A57-8D987391A6E2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9C7391-EE10-4FCD-3569-1BE66085C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C4DEA7-2157-B63D-051F-9211727DB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C16F7-E192-4B7C-9031-0250BB8EF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809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17826-263C-97BC-4A53-CC74359ED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25E54-CD84-0026-5E99-473B628703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A78E57-272E-8F1D-4949-02D26D382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D392EA-F6BC-F1D8-CECE-FEF4B0D19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87DEC-B328-4955-9A57-8D987391A6E2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1B878D-7568-5643-897B-D928D50A5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FD3032-6D0F-EFB9-B0C0-0E78DAC97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C16F7-E192-4B7C-9031-0250BB8EF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841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8923C-0AE9-771F-CCE4-67F07D047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68F4E1-12D1-5612-1402-FE2D55C058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C5A1D4-C553-00DC-D1B1-F532FF1FCA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BFCF61-4688-97DB-2D45-9E7D745335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BFB02C-40B4-F2D6-DA2D-AF7471147C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6BD147-881F-4FAD-4A23-ED4A9E25B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87DEC-B328-4955-9A57-8D987391A6E2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26653F-AAC7-D36C-28E0-A7C616867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26B75A-F16E-B625-7BBE-D120E712A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C16F7-E192-4B7C-9031-0250BB8EF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67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B5F88-67F1-CF5F-57BD-3CA145060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F0A6AA-BDAB-0D6E-88EA-2E4E7B2D3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87DEC-B328-4955-9A57-8D987391A6E2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2E7BD1-3C5E-E150-8E7D-9C0601475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5BE2D0-6205-AD68-3090-AFFBED62B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C16F7-E192-4B7C-9031-0250BB8EF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101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0F1B90-ECA3-13A3-6E99-8B273E65C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87DEC-B328-4955-9A57-8D987391A6E2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1B3389-B655-CF5B-D8F3-8B8804CE2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29BE08-DC06-EE9A-42A5-E90B64BBF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C16F7-E192-4B7C-9031-0250BB8EF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217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50DDE-BCD7-F20F-3CE2-F8605CFC7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BA1DE-41EF-F014-9867-1E9CB7FE9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EE413E-DD8B-79FB-F9F0-960301AE75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848281-2B68-2DDC-DBFE-250091D15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87DEC-B328-4955-9A57-8D987391A6E2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C4D9D9-07BC-06D5-2738-954322E90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1D0159-F75F-66A0-E0A4-2693FE0A4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C16F7-E192-4B7C-9031-0250BB8EF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00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C51F3-3B38-FA13-0EE6-6FDE166C8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131309-6E67-296D-19BC-E60C41F85A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8EFB58-3A8F-7165-056D-2608F808F3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899F03-19DA-EBC3-4B6D-1A72364B2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87DEC-B328-4955-9A57-8D987391A6E2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B08FA4-5227-34E6-05AE-116E4CDE0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18175D-3AB4-AB33-3168-A8AE330B8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C16F7-E192-4B7C-9031-0250BB8EF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132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F0537A-1FC8-090A-B3A9-149C096C0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780467-B26F-4D1F-2214-AE144801CE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EE0111-CE9C-4917-3BE3-AB0D8C330B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87DEC-B328-4955-9A57-8D987391A6E2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4013E1-F85B-B690-7F3C-29315F92A8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C8D3A-0DC7-559B-9BF8-1F18B4E0DA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C16F7-E192-4B7C-9031-0250BB8EF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7517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D38F4-BF72-F8C1-8913-1A72687AA5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Photo Album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D6A6F9-F832-A81F-EABF-692F56542B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by Horace Butler</a:t>
            </a:r>
          </a:p>
        </p:txBody>
      </p:sp>
    </p:spTree>
    <p:extLst>
      <p:ext uri="{BB962C8B-B14F-4D97-AF65-F5344CB8AC3E}">
        <p14:creationId xmlns:p14="http://schemas.microsoft.com/office/powerpoint/2010/main" val="938414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39)">
            <a:extLst>
              <a:ext uri="{FF2B5EF4-FFF2-40B4-BE49-F238E27FC236}">
                <a16:creationId xmlns:a16="http://schemas.microsoft.com/office/drawing/2014/main" id="{02CB2472-A3EB-C7C0-1C28-B27C824E90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925" y="0"/>
            <a:ext cx="57721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694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40)">
            <a:extLst>
              <a:ext uri="{FF2B5EF4-FFF2-40B4-BE49-F238E27FC236}">
                <a16:creationId xmlns:a16="http://schemas.microsoft.com/office/drawing/2014/main" id="{3C12C357-1E07-D5D2-C320-D2E8A86431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163" y="0"/>
            <a:ext cx="57800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528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41)">
            <a:extLst>
              <a:ext uri="{FF2B5EF4-FFF2-40B4-BE49-F238E27FC236}">
                <a16:creationId xmlns:a16="http://schemas.microsoft.com/office/drawing/2014/main" id="{A93A9B36-A6E2-3C15-5AE9-C59A8C2360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050" y="0"/>
            <a:ext cx="5549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467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42)">
            <a:extLst>
              <a:ext uri="{FF2B5EF4-FFF2-40B4-BE49-F238E27FC236}">
                <a16:creationId xmlns:a16="http://schemas.microsoft.com/office/drawing/2014/main" id="{018CAC75-395C-7350-835F-DFAF348040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950" y="0"/>
            <a:ext cx="56245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864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43)">
            <a:extLst>
              <a:ext uri="{FF2B5EF4-FFF2-40B4-BE49-F238E27FC236}">
                <a16:creationId xmlns:a16="http://schemas.microsoft.com/office/drawing/2014/main" id="{B71ABF7A-98EE-E1D6-7E13-9E1B22474D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563" y="0"/>
            <a:ext cx="5730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0299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Widescreen</PresentationFormat>
  <Paragraphs>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Photo Album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Horace Butler</dc:creator>
  <cp:lastModifiedBy>Horace Butler</cp:lastModifiedBy>
  <cp:revision>1</cp:revision>
  <dcterms:created xsi:type="dcterms:W3CDTF">2025-01-14T18:02:28Z</dcterms:created>
  <dcterms:modified xsi:type="dcterms:W3CDTF">2025-01-14T18:02:39Z</dcterms:modified>
</cp:coreProperties>
</file>