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5D4D-50AC-EA16-9F63-07C265EAF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9B379-57A3-6145-0256-C4716D0C2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62BD-4428-79AE-4B0E-002EFF1F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CC13-9371-8F31-E107-65C4A238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140D-F037-B183-54F3-0C98892D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05D7-61F9-82A9-6EDC-9ED51D7E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942B4-8C9E-E216-020B-8D5AEB4D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B5C2-9976-AB48-E6BD-335C5BD4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C0B06-07E2-D5D9-2E6B-80DB3D5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6F93-705A-CA15-AC6D-E01BCD83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45C32-54A0-6774-9EE7-88EF95871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E82CB-FF71-C87C-F481-BBCC495E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30983-31D3-D8D8-20B7-D2DA4102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7B23-80FE-6B46-3255-0A8A6793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18EC7-ED2F-096B-92C7-122646DE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6525-CA18-2982-EC81-4AC01F50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AD4B-4221-D4AE-64EC-13541CF60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F8078-8E68-68C8-0CDA-E66648DD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18F7-CDD7-201A-0629-5516273D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B8CA-BCE1-807D-5F68-BA3960C4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4E2F-0EC9-413F-F51E-A9E1D907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C3A78-3F48-411C-0907-981E3CF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A2F7-CD16-205C-00A2-D6546850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7135-3EE9-10B5-8EF5-427CCC12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70D8-03F4-D163-B0CB-D166CC61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C2D0-5D58-8891-7467-0A87CF5D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5298-93F6-1006-92AE-9494B3A28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1C662-D425-563D-3392-F439C6218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5F9C7-3F07-BEB3-994E-83A5418A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602E0-1335-A6CC-43D9-B738064B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A260D-0070-4E56-856E-12B94261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7693-CFAD-6BBF-2693-363A9C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7205-4585-0ED7-85B9-D6C08B9D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E032-959F-E17D-84AA-6E8F2E962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50284-F8B3-DF40-DF96-4D5E3A7A2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49522-3EE8-C55C-F12B-643D0582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A966A-A78C-FF42-F4B3-47D2C167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A8AA6-9EA2-40F9-7C64-4EE08E03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75232-BE4C-3AD9-731D-B4AA68E2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B978-4674-1CF7-8613-3AA95B80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00CDB-EB97-5867-963C-A20338B3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0A462-4D67-647F-29C8-05BB664D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00652-45AC-DCF6-BDD0-C34B93F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2A550-EEB4-97B4-5331-6DAD8436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0A0D8-57BD-E47C-F157-50319419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9BA38-3AB3-F753-249A-9805C194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4D3B-1D8C-F799-4092-1DD3DC43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FEA0-348D-CC51-18C3-126C0C73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D3010-8F98-9DF9-B511-74C7BF5D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3E9BD-E543-D9DF-7943-8859E6F1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AF6A-ABEB-C701-D12C-01A46163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E63E4-2BCD-A0B8-B59D-F309987D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9002-03BC-A1E2-7A00-15A31103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A8CB4-0CF4-30F5-4EA5-98D4B2B61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FC905-81FC-EC15-0327-861F6A5A4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22F7-AB5A-ED7B-A675-89CC77EA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7098F-7773-31FF-9BCB-A2EBB5DC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46484-7A3F-B4FF-55D5-C63F5946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4A15B-76A7-645E-7BA6-EF5FA503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C67C-B7BD-49C0-F3C6-33546FCF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C155-0C15-877A-969B-99E0D4D98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B43B-A8F3-408F-BF92-CEB23C734C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23CF-B867-FB98-63AD-D5190DB33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DE89-9DEC-4A37-F61E-20F498249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A9EE-F8AD-41B6-81D7-31D25929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1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369B-5904-87F1-BC51-14B6175E1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4847-E156-F50D-2C84-0C8ABD6D7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47444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0)">
            <a:extLst>
              <a:ext uri="{FF2B5EF4-FFF2-40B4-BE49-F238E27FC236}">
                <a16:creationId xmlns:a16="http://schemas.microsoft.com/office/drawing/2014/main" id="{02A644AE-5388-3A2D-31FE-2D8B0FC5B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0"/>
            <a:ext cx="631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3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1)">
            <a:extLst>
              <a:ext uri="{FF2B5EF4-FFF2-40B4-BE49-F238E27FC236}">
                <a16:creationId xmlns:a16="http://schemas.microsoft.com/office/drawing/2014/main" id="{43DF09A0-F66C-6AC8-3EA0-70D8CC034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0"/>
            <a:ext cx="545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2)">
            <a:extLst>
              <a:ext uri="{FF2B5EF4-FFF2-40B4-BE49-F238E27FC236}">
                <a16:creationId xmlns:a16="http://schemas.microsoft.com/office/drawing/2014/main" id="{5F9B5F25-B3C8-1F3A-CCF6-9A387345F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0"/>
            <a:ext cx="5167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2025-01-14T18:05:01Z</dcterms:created>
  <dcterms:modified xsi:type="dcterms:W3CDTF">2025-01-14T18:05:13Z</dcterms:modified>
</cp:coreProperties>
</file>