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6034-8FF0-2DDD-8BC7-EDB4581BF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ACF61-B68E-095A-460E-2601F9CED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7115B-45E9-B690-02B1-AEB6DF91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31849-6D37-9ED1-8415-FB18C2E6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3FBBD-E966-6B61-B03D-383A9457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3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99CC7-A3F8-93B3-166B-42D2C03F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E085D2-D5BD-F5B0-6996-1C4A181FE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8449E-AB6F-F65E-57DA-CB90EF1E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3D94-6AC2-A2E8-DE04-34F9A5AE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692B-7C92-CF6B-F76F-C2FF1CDD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4A7C42-FE7B-41B9-7537-558725198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C1F94-A887-33FA-6206-59B875AF2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A8024-FF50-1968-A9C5-58F77521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41A05-7985-E695-428F-B193F01B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075D9-1D51-C253-D4AE-5A296149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2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F5E1-576F-964F-EF92-ED226BE4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9C8E9-4C26-BCC0-A507-63743CC6E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CE775-263B-1287-4BA8-B9CC0930F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D71-634E-E687-79E6-66AC73F5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DC23B-97F3-20DD-424F-D0FBCCDD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1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ABAF-01B3-757F-C7EB-4FE50C48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408E6-DF5A-CFED-E3D2-66449ADE9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AB9DC-B258-1226-B63B-48D2F342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71E7B-2569-00E9-C5B7-8F769DF8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B3464-6F1D-EB1D-E99D-A64D8C7E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6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848E6-FCFD-9BFC-DF5C-97B7B0771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FA8D4-0145-9CD7-2A17-DE0572B47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A2BFE-5726-5937-3A10-EEA6273C7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D83E1-3A3D-2ADE-A91B-9A53AA009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0184E-905F-DAAB-2DF2-6AEC6CEB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F995A-C515-82EC-368E-E3AFA522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2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75B8D-D5F9-F445-9418-1D017ADD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B8563-DF7C-E75A-865C-6D8AFCAD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F0E3D-FA6F-04BB-59F3-5D3DDB76C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706212-8E19-2CD7-76D6-7F2DEA72B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729B9-7A71-4817-D39B-A275BB2271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26C5A3-B839-B2B0-69B9-335465310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B7956D-E631-483E-12DB-DAAC053F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AD770-3FD4-F7F5-3E70-1D0D7834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4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01B3-5538-FB4E-B06E-8985E3CD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BD63CE-9212-409A-1403-5C2ADA95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09AC0-3D2C-EE68-2590-02E7D2EB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757D8-62CD-1B0D-D65F-0A7E7F2E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7FCA4F-3ED7-C3E0-61F1-2D4787F5B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4FF17-A3F5-62E6-3E83-DBFA8755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C987F-892A-727E-6CBB-BBEA382DE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3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BF82-0C61-D84C-27E0-D3DE6E282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4914E-A570-DA56-4C89-C325E8C86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B34B-5F8B-5870-53ED-E76E10814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B3CFD-7615-2AAE-9C08-FB83E004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94E37-5B37-B342-99FF-F3FCF52C9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5EE10-CE18-BB9F-CE86-71416BDF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3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9E1B-8B2D-1711-AFBC-F0766717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F580E-1CE5-4BF9-37A5-79C209FC6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D2ED2-4A66-88E6-9D5F-021AC8A3C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AE757-3116-958D-1C27-2D980EC1A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156D7-F6C8-E7DC-6EB4-78B3517A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62BFE-B62B-DD44-D802-DFA491C3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5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9F165A-1CD8-90D2-EBA0-90FB7D9D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E9044-12AA-6D6D-E3ED-670706DDD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B0DDB-6920-354F-874E-4914107D9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167B0-1D9A-4E10-860E-0C3F49FFE1B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77F09-6AB6-3E60-21E9-5F4FDE25B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52179-391A-C3F4-5933-1C3AB2DA0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CAAFE-8EFF-4FDB-BED7-707C89E5F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21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535C4-59EA-F96A-C255-22A1B2E91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7A80B-B4E6-18A9-9CE4-B7B0A2BC05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2912891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5)a1">
            <a:extLst>
              <a:ext uri="{FF2B5EF4-FFF2-40B4-BE49-F238E27FC236}">
                <a16:creationId xmlns:a16="http://schemas.microsoft.com/office/drawing/2014/main" id="{C6963CEF-0573-741A-176E-E3BF73F4B8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3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5)a2">
            <a:extLst>
              <a:ext uri="{FF2B5EF4-FFF2-40B4-BE49-F238E27FC236}">
                <a16:creationId xmlns:a16="http://schemas.microsoft.com/office/drawing/2014/main" id="{6D6D390F-B043-4C37-33FC-12DA9DC489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10260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7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6)a1">
            <a:extLst>
              <a:ext uri="{FF2B5EF4-FFF2-40B4-BE49-F238E27FC236}">
                <a16:creationId xmlns:a16="http://schemas.microsoft.com/office/drawing/2014/main" id="{424EA53E-0223-87DF-F590-B06FECEC50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8" y="0"/>
            <a:ext cx="1039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0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6)a2">
            <a:extLst>
              <a:ext uri="{FF2B5EF4-FFF2-40B4-BE49-F238E27FC236}">
                <a16:creationId xmlns:a16="http://schemas.microsoft.com/office/drawing/2014/main" id="{42A31B7E-395F-5ED5-F194-FE5C09A13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25"/>
            <a:ext cx="12192000" cy="64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5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7) a1">
            <a:extLst>
              <a:ext uri="{FF2B5EF4-FFF2-40B4-BE49-F238E27FC236}">
                <a16:creationId xmlns:a16="http://schemas.microsoft.com/office/drawing/2014/main" id="{8860BCF6-1652-17D0-66D8-E138B36D9E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0"/>
            <a:ext cx="9985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2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7) a2">
            <a:extLst>
              <a:ext uri="{FF2B5EF4-FFF2-40B4-BE49-F238E27FC236}">
                <a16:creationId xmlns:a16="http://schemas.microsoft.com/office/drawing/2014/main" id="{7D517AC4-144C-0EFC-6996-9691EF48FC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0"/>
            <a:ext cx="9742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41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8) a1 - Copy">
            <a:extLst>
              <a:ext uri="{FF2B5EF4-FFF2-40B4-BE49-F238E27FC236}">
                <a16:creationId xmlns:a16="http://schemas.microsoft.com/office/drawing/2014/main" id="{5947B3F8-AF5C-6158-EC21-8EDEA41834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75" y="0"/>
            <a:ext cx="738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2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8) a2">
            <a:extLst>
              <a:ext uri="{FF2B5EF4-FFF2-40B4-BE49-F238E27FC236}">
                <a16:creationId xmlns:a16="http://schemas.microsoft.com/office/drawing/2014/main" id="{FF1C4D3C-3F47-D915-F8BA-4527D5AB3F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088"/>
            <a:ext cx="12192000" cy="52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90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8) a2a">
            <a:extLst>
              <a:ext uri="{FF2B5EF4-FFF2-40B4-BE49-F238E27FC236}">
                <a16:creationId xmlns:a16="http://schemas.microsoft.com/office/drawing/2014/main" id="{831A153B-0ECA-12BA-CE1E-B1B9E3679C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0"/>
            <a:ext cx="817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47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8) a2b">
            <a:extLst>
              <a:ext uri="{FF2B5EF4-FFF2-40B4-BE49-F238E27FC236}">
                <a16:creationId xmlns:a16="http://schemas.microsoft.com/office/drawing/2014/main" id="{BB112D7E-8994-25B5-AD29-5CF0197947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0"/>
            <a:ext cx="829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03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Image (91) a1">
            <a:extLst>
              <a:ext uri="{FF2B5EF4-FFF2-40B4-BE49-F238E27FC236}">
                <a16:creationId xmlns:a16="http://schemas.microsoft.com/office/drawing/2014/main" id="{C1262889-53F5-CFB0-0A54-EEDE07B0CF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38" y="0"/>
            <a:ext cx="9026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90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9) a1a">
            <a:extLst>
              <a:ext uri="{FF2B5EF4-FFF2-40B4-BE49-F238E27FC236}">
                <a16:creationId xmlns:a16="http://schemas.microsoft.com/office/drawing/2014/main" id="{A14EC380-08F0-7B61-748B-A37C5A7467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0"/>
            <a:ext cx="1036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61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9) a1b">
            <a:extLst>
              <a:ext uri="{FF2B5EF4-FFF2-40B4-BE49-F238E27FC236}">
                <a16:creationId xmlns:a16="http://schemas.microsoft.com/office/drawing/2014/main" id="{608CB30C-7B0C-0EB0-51C4-1E0510ECA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0"/>
            <a:ext cx="991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09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0) a1">
            <a:extLst>
              <a:ext uri="{FF2B5EF4-FFF2-40B4-BE49-F238E27FC236}">
                <a16:creationId xmlns:a16="http://schemas.microsoft.com/office/drawing/2014/main" id="{B774DC35-8074-02AC-3A2B-1E0049C2CD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" y="0"/>
            <a:ext cx="1120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09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0) a2">
            <a:extLst>
              <a:ext uri="{FF2B5EF4-FFF2-40B4-BE49-F238E27FC236}">
                <a16:creationId xmlns:a16="http://schemas.microsoft.com/office/drawing/2014/main" id="{E7FC3833-8656-07C6-8C6F-EED02740E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0"/>
            <a:ext cx="9985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6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1) a1">
            <a:extLst>
              <a:ext uri="{FF2B5EF4-FFF2-40B4-BE49-F238E27FC236}">
                <a16:creationId xmlns:a16="http://schemas.microsoft.com/office/drawing/2014/main" id="{E03FC3F1-86E8-A5D0-0BB7-6F51836CFE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0"/>
            <a:ext cx="1103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72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1) a2">
            <a:extLst>
              <a:ext uri="{FF2B5EF4-FFF2-40B4-BE49-F238E27FC236}">
                <a16:creationId xmlns:a16="http://schemas.microsoft.com/office/drawing/2014/main" id="{C843D227-30A1-CD42-8E09-7E1217C4C8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28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2) a1">
            <a:extLst>
              <a:ext uri="{FF2B5EF4-FFF2-40B4-BE49-F238E27FC236}">
                <a16:creationId xmlns:a16="http://schemas.microsoft.com/office/drawing/2014/main" id="{89C6BA2B-25FB-C4D9-6902-B6CB84527F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8" y="0"/>
            <a:ext cx="10307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14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2) a2">
            <a:extLst>
              <a:ext uri="{FF2B5EF4-FFF2-40B4-BE49-F238E27FC236}">
                <a16:creationId xmlns:a16="http://schemas.microsoft.com/office/drawing/2014/main" id="{3994515A-F86F-1193-4103-D2AD606553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" y="0"/>
            <a:ext cx="10672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16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3) a1">
            <a:extLst>
              <a:ext uri="{FF2B5EF4-FFF2-40B4-BE49-F238E27FC236}">
                <a16:creationId xmlns:a16="http://schemas.microsoft.com/office/drawing/2014/main" id="{D9614DE7-4287-6BC0-2B34-B7A0359DD3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46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3) a2">
            <a:extLst>
              <a:ext uri="{FF2B5EF4-FFF2-40B4-BE49-F238E27FC236}">
                <a16:creationId xmlns:a16="http://schemas.microsoft.com/office/drawing/2014/main" id="{47D03B92-33F4-512B-B1EA-3BE223E02E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48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1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Image (91) a2">
            <a:extLst>
              <a:ext uri="{FF2B5EF4-FFF2-40B4-BE49-F238E27FC236}">
                <a16:creationId xmlns:a16="http://schemas.microsoft.com/office/drawing/2014/main" id="{D25F1DB8-FC6B-F122-DAEF-C30285E1A8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63" y="0"/>
            <a:ext cx="10023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25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4) aa">
            <a:extLst>
              <a:ext uri="{FF2B5EF4-FFF2-40B4-BE49-F238E27FC236}">
                <a16:creationId xmlns:a16="http://schemas.microsoft.com/office/drawing/2014/main" id="{4FFCF70A-9926-46CB-99CE-B6704D178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8" y="0"/>
            <a:ext cx="7096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13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5) a1">
            <a:extLst>
              <a:ext uri="{FF2B5EF4-FFF2-40B4-BE49-F238E27FC236}">
                <a16:creationId xmlns:a16="http://schemas.microsoft.com/office/drawing/2014/main" id="{1479D43B-92E5-EC64-B551-7A14C18353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0"/>
            <a:ext cx="1041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91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5) a2">
            <a:extLst>
              <a:ext uri="{FF2B5EF4-FFF2-40B4-BE49-F238E27FC236}">
                <a16:creationId xmlns:a16="http://schemas.microsoft.com/office/drawing/2014/main" id="{13BEF102-5160-C403-43D1-2509C8CCD7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88" y="0"/>
            <a:ext cx="104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30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6) a1">
            <a:extLst>
              <a:ext uri="{FF2B5EF4-FFF2-40B4-BE49-F238E27FC236}">
                <a16:creationId xmlns:a16="http://schemas.microsoft.com/office/drawing/2014/main" id="{654C19D7-43C6-A395-92B5-137C3128A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0"/>
            <a:ext cx="11269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6) a2">
            <a:extLst>
              <a:ext uri="{FF2B5EF4-FFF2-40B4-BE49-F238E27FC236}">
                <a16:creationId xmlns:a16="http://schemas.microsoft.com/office/drawing/2014/main" id="{32E8A9E5-6FA7-ADED-ECCE-9B7C7858D6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3" y="0"/>
            <a:ext cx="10263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03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7) a1">
            <a:extLst>
              <a:ext uri="{FF2B5EF4-FFF2-40B4-BE49-F238E27FC236}">
                <a16:creationId xmlns:a16="http://schemas.microsoft.com/office/drawing/2014/main" id="{008D5626-E919-03DF-015C-668B59EA0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0"/>
            <a:ext cx="9123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32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7) a2">
            <a:extLst>
              <a:ext uri="{FF2B5EF4-FFF2-40B4-BE49-F238E27FC236}">
                <a16:creationId xmlns:a16="http://schemas.microsoft.com/office/drawing/2014/main" id="{12B40A01-5B46-C515-0C08-6A2F9DE2EC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0"/>
            <a:ext cx="11931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0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 Im age (93)">
            <a:extLst>
              <a:ext uri="{FF2B5EF4-FFF2-40B4-BE49-F238E27FC236}">
                <a16:creationId xmlns:a16="http://schemas.microsoft.com/office/drawing/2014/main" id="{6275793C-42BE-845A-8BC7-F91B090888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0"/>
            <a:ext cx="1035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91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 Image (94)">
            <a:extLst>
              <a:ext uri="{FF2B5EF4-FFF2-40B4-BE49-F238E27FC236}">
                <a16:creationId xmlns:a16="http://schemas.microsoft.com/office/drawing/2014/main" id="{E34E336A-3526-47A1-EE6C-117F69C193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8" y="0"/>
            <a:ext cx="10371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68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 Image (92)">
            <a:extLst>
              <a:ext uri="{FF2B5EF4-FFF2-40B4-BE49-F238E27FC236}">
                <a16:creationId xmlns:a16="http://schemas.microsoft.com/office/drawing/2014/main" id="{D8529FEE-FE09-6D4C-4F85-438AA17F4A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63" y="0"/>
            <a:ext cx="7712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00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2 Image (93)">
            <a:extLst>
              <a:ext uri="{FF2B5EF4-FFF2-40B4-BE49-F238E27FC236}">
                <a16:creationId xmlns:a16="http://schemas.microsoft.com/office/drawing/2014/main" id="{EB3EEB0F-55DE-6C4E-F85A-035E83CF5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88"/>
            <a:ext cx="12192000" cy="670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0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4)a1">
            <a:extLst>
              <a:ext uri="{FF2B5EF4-FFF2-40B4-BE49-F238E27FC236}">
                <a16:creationId xmlns:a16="http://schemas.microsoft.com/office/drawing/2014/main" id="{A2D7F1FC-3669-78B8-A923-DAEC303505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30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4)a2">
            <a:extLst>
              <a:ext uri="{FF2B5EF4-FFF2-40B4-BE49-F238E27FC236}">
                <a16:creationId xmlns:a16="http://schemas.microsoft.com/office/drawing/2014/main" id="{179B18B2-B7B1-0B10-1EB7-D9EC24823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1006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27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2025-01-14T18:44:55Z</dcterms:created>
  <dcterms:modified xsi:type="dcterms:W3CDTF">2025-01-14T18:45:04Z</dcterms:modified>
</cp:coreProperties>
</file>