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2E9A-1EE7-DFD5-7AB3-DCB9164EF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9D762-B8E0-2035-6D4D-3BACB8847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0CC9F-4F95-3FBE-A92E-8EACBEB6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A283-9896-4BD5-AEAB-C9CF84E833B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11FFD-2C61-1760-B97E-B2C1419B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B3FC8-AA63-FF46-9846-C8183278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914-A378-44B1-B9D2-AF431622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86DA3-3CF3-F810-F9C5-072D1D84B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93989-433A-524F-A438-ABD2D5FCC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A9B73-BABF-B8D5-E92D-5752FE260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A283-9896-4BD5-AEAB-C9CF84E833B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BC2AD-3C0B-0D81-592F-E8ADA0F79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14014-B2CC-F80A-6326-9914247B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914-A378-44B1-B9D2-AF431622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7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ED3B6A-87AB-B723-E398-E2EA40875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A50F0-552D-8BFE-5E42-2594677F1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F55F9-FFF1-1FA3-B4A5-2F4335B74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A283-9896-4BD5-AEAB-C9CF84E833B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874D2-EF3C-39AF-1B26-3D7C4936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0E0B0-D16D-E2DE-F0BE-D60B3F3E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914-A378-44B1-B9D2-AF431622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8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B0A1-AFAC-9018-0B23-8DFE00FD5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00E06-54E9-210A-7724-32F3BD3FC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45C1A-8A6E-DD51-165E-1F565634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A283-9896-4BD5-AEAB-C9CF84E833B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9237C-CCE3-1F66-9A4E-1F7B9A938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4F744-34A7-6F8E-AF03-6D34E53CD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914-A378-44B1-B9D2-AF431622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4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28C4B-20E9-5EFB-7908-2EBB0B07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9D773-C096-42D8-78BB-D3A2B1C73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32035-12E7-7476-4C18-724526933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A283-9896-4BD5-AEAB-C9CF84E833B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2C86B-AB5F-A3B7-E518-210987674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D02A9-235D-4EB0-5931-F9A55909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914-A378-44B1-B9D2-AF431622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0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71123-E796-0B39-FD7E-75ADDEDA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738B4-D4E6-0BB4-1AD9-CC6D5F617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A9CCD-069C-73BE-4552-C28A869C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30574-266F-1C16-B5A7-225237CAD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A283-9896-4BD5-AEAB-C9CF84E833B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FEA2B-3CC4-506A-508F-BE2C892CC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C3A7-F3B6-E45B-1E91-BA9A317C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914-A378-44B1-B9D2-AF431622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1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FBC7-2C76-0E54-E9C7-42D55D08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CBE6B-FD8F-5D3D-9B04-CF46C2B8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193DA-76B0-E7B8-922D-BC255A6B0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745A85-5633-0424-7B70-8907FB1C9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618BA0-5CD6-B15A-6B1B-4378A7BA7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08D136-28E6-F56D-2915-903904452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A283-9896-4BD5-AEAB-C9CF84E833B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B934F-E6C3-F55F-9DF6-AB0B6464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FB5474-DD62-85CB-1AE6-FEEB1789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914-A378-44B1-B9D2-AF431622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0C87-AF48-21B4-EE71-50C13DCEA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9EF75E-E4A5-36E3-06FA-4DBC897F1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A283-9896-4BD5-AEAB-C9CF84E833B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8A38A-8C66-DFC7-0C7E-5C24C733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A1510-C484-6C81-FB01-FBBCF1CFB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914-A378-44B1-B9D2-AF431622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3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D17568-3456-E5E1-6524-6EF601240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A283-9896-4BD5-AEAB-C9CF84E833B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6EF3B-80AA-36F3-A903-34B89E82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2C5CB-2BA0-3611-A98B-9C890B20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914-A378-44B1-B9D2-AF431622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3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32E8-F408-F32C-12C3-0F6F1AB4C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F9471-62FD-5AF2-28FD-2BA106650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B04F5-4D37-FCFE-1C3E-2F8DF0FEA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7AFBC-A5FA-8038-2C88-398CBD0C4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A283-9896-4BD5-AEAB-C9CF84E833B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4DB5D-5588-7DFE-F9F2-A3584CC0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D581F-0C79-C509-549B-E74DC40E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914-A378-44B1-B9D2-AF431622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CB3A-DA6F-D52C-1C08-8C8313047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2945DA-F96C-B101-437D-5DB930396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A149F-F526-F5C6-0794-FFDF26B14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304CB-A403-0D76-A86C-591B6C9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A283-9896-4BD5-AEAB-C9CF84E833B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49836-7541-E031-1209-764D5E7D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89E7-142E-E18B-E3FB-4AA1BE1F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914-A378-44B1-B9D2-AF431622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B87C80-7E41-09C4-CFC3-3F4F879A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06E0C-89F0-DDE3-AE74-4011D5DC6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8F639-9216-052A-2BFC-BFA0C755E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3A283-9896-4BD5-AEAB-C9CF84E833B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CAD66-2773-3EE7-5E9F-FD38BB011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FBE68-46CA-82DD-B31B-9CB3127E7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30914-A378-44B1-B9D2-AF431622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22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92F4-1A5D-E516-7279-CC2E4021A9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1297A-14BE-931B-0926-D490A56736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248805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5) a1">
            <a:extLst>
              <a:ext uri="{FF2B5EF4-FFF2-40B4-BE49-F238E27FC236}">
                <a16:creationId xmlns:a16="http://schemas.microsoft.com/office/drawing/2014/main" id="{ED2FF5DF-222C-16E5-945F-07039B33C7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0"/>
            <a:ext cx="749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2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5) a2">
            <a:extLst>
              <a:ext uri="{FF2B5EF4-FFF2-40B4-BE49-F238E27FC236}">
                <a16:creationId xmlns:a16="http://schemas.microsoft.com/office/drawing/2014/main" id="{046D04C0-35EB-2B40-A690-800047BF88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863"/>
            <a:ext cx="12192000" cy="575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1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6) a1">
            <a:extLst>
              <a:ext uri="{FF2B5EF4-FFF2-40B4-BE49-F238E27FC236}">
                <a16:creationId xmlns:a16="http://schemas.microsoft.com/office/drawing/2014/main" id="{7B38756C-202E-2212-1EC8-3A16F513EC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88" y="0"/>
            <a:ext cx="7234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2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6) a2">
            <a:extLst>
              <a:ext uri="{FF2B5EF4-FFF2-40B4-BE49-F238E27FC236}">
                <a16:creationId xmlns:a16="http://schemas.microsoft.com/office/drawing/2014/main" id="{BA63C3FE-5AF9-A5FF-46B0-A8BC0F7B85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12192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99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2025-01-14T18:46:00Z</dcterms:created>
  <dcterms:modified xsi:type="dcterms:W3CDTF">2025-01-14T18:46:10Z</dcterms:modified>
</cp:coreProperties>
</file>