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C4D2-B1B9-CD6D-FFC3-B1411B4E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AE09A-9E59-2138-7636-05A630EF5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1CBC7-3ED6-A360-B5B8-FD5F6E16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74CB6-37E2-6C78-2011-89899C20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D4D9D-FAE6-B126-4379-D229E20C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6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9122-7590-882D-DF19-657151CC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6CD3F2-780A-B643-0BCC-55DEB65B7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C9484-11C9-0B60-8CC1-57522CCD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C231C-8B57-AB2B-0759-8133EF95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12F1C-3345-7D81-B43E-075A07C2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9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713BD-75F4-D12A-0CB8-21878A1649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47AC6-07D3-CE18-652D-8694D28F1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8224-A8CA-D139-162F-01ACBCC6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1DEA3-C433-801F-A7FC-C9820A6D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77E38-95C4-3E9F-59A5-0547F7A1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CEE1-3A40-2A9F-0B3B-C89ADA2D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790E-871B-16E8-D7E7-33A1073DF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33358-55FD-07AE-7E0C-2C3B3DDF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03F94-9127-2567-442E-F431B68F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4B861-1F05-0DDE-2406-A6F1A937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3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7C4E-E9BE-E500-49B2-F631D3C7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3D74E-F04A-8032-BFF3-A2587EBB8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B2D8C-B855-3E6D-A7B9-5B69B1DA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547BA-35E2-A9D2-FD9B-59975A5C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29DC-E401-887E-9F61-BF86DC45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828B-B5FA-15DB-FDF1-8C0D7A73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70E6B-A15F-F860-85AA-03A933704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869C7-4DE7-9FB1-7A61-8BB3C287E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ACB81-058A-5F1B-3160-6F06D9CBA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091BE-1485-9119-1D8A-0D12E802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EC03B-B459-47CA-865C-4D0DB927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4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5EDE-D8AF-227F-95EE-1EA4F63C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80A9-4B63-F4B3-0F40-5CE2FFF5A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99869-08B2-1143-C8AF-AF96FBB99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56BBB-D3CF-B0DB-DF81-4FDC7E572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420578-6058-F316-4CF4-59FEDBA36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FDBFF-83F1-2B34-CEC6-1485A081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441F0-504B-6C6C-8079-EC1E6F04B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72477-920F-7020-A0EB-76FC8122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C330-1F4E-C1C3-EE8D-7B0D1E01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6D404-7492-D73B-2451-1CD2FD86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C1BD8-8B0A-3385-7A31-E3119A46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106AE-18E6-F0E7-8992-CAC0E80F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8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B7ED5-AEE7-450F-B277-0F6CAF22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89A98-3214-9745-2F9B-5CDAB131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B71CC-F07B-8BD7-4D2C-A5EC3FCD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1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AEC1-5702-B35F-C456-20D07F527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3ADA-F482-FBB1-D9FF-0C9437990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8DF8C-F0BA-D04F-E2C8-C7B61E3C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473F8-2468-4F36-7264-4886033E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CAAB7-8F18-5B5F-C450-3AFA1CAB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CC034-D9B1-1F4A-BFD7-4EF2F9E8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5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CE8E-2A44-14C6-DA0D-81108CDF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7B8DF-D789-B735-50A3-56B38A356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F152C-5ACD-11A9-385F-F7FC190DE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073EB-B221-E4E1-44E4-18BA3A7D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59F21-B1D5-A228-F539-29B2BEED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172EF-6827-5BFA-7783-137875F2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9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198BB-2741-78C5-5EF4-F0A5CD4F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2B4F9-B9F2-AA45-D74A-5B819799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C98B9-8650-70BE-5D34-0E3DA3FC1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5ADDE-9D6C-4FB3-875E-CE6AB2C55FD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E4391-0DEF-0D1E-41AB-779C91C6F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950F-B8EA-1C86-4E38-F3225949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9DE78-CD86-479A-8A37-ECA4E643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37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C437A-7A3F-4B08-2C0E-E5F0050A6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24289-2D9E-F4B7-3E6B-400A106488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59978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1) a2">
            <a:extLst>
              <a:ext uri="{FF2B5EF4-FFF2-40B4-BE49-F238E27FC236}">
                <a16:creationId xmlns:a16="http://schemas.microsoft.com/office/drawing/2014/main" id="{93E4E758-F604-411F-ECFF-38C7D25DC9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0"/>
            <a:ext cx="1109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65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2) a1">
            <a:extLst>
              <a:ext uri="{FF2B5EF4-FFF2-40B4-BE49-F238E27FC236}">
                <a16:creationId xmlns:a16="http://schemas.microsoft.com/office/drawing/2014/main" id="{9906BD89-011E-E9CB-30A7-1909B0D8A1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6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2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2) a2">
            <a:extLst>
              <a:ext uri="{FF2B5EF4-FFF2-40B4-BE49-F238E27FC236}">
                <a16:creationId xmlns:a16="http://schemas.microsoft.com/office/drawing/2014/main" id="{425F541B-5B91-6425-4858-4E0AD5008E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2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9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3) a1">
            <a:extLst>
              <a:ext uri="{FF2B5EF4-FFF2-40B4-BE49-F238E27FC236}">
                <a16:creationId xmlns:a16="http://schemas.microsoft.com/office/drawing/2014/main" id="{91A7FD7E-03C0-4CDB-F349-E8F7536CC9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0"/>
            <a:ext cx="948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55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3) a2">
            <a:extLst>
              <a:ext uri="{FF2B5EF4-FFF2-40B4-BE49-F238E27FC236}">
                <a16:creationId xmlns:a16="http://schemas.microsoft.com/office/drawing/2014/main" id="{49092495-F310-59FA-3FAD-446F86339A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3" y="0"/>
            <a:ext cx="1120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3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4) a1">
            <a:extLst>
              <a:ext uri="{FF2B5EF4-FFF2-40B4-BE49-F238E27FC236}">
                <a16:creationId xmlns:a16="http://schemas.microsoft.com/office/drawing/2014/main" id="{D239AA63-741A-A3A8-C1B4-F6552A705F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38" y="0"/>
            <a:ext cx="935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9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4) a2">
            <a:extLst>
              <a:ext uri="{FF2B5EF4-FFF2-40B4-BE49-F238E27FC236}">
                <a16:creationId xmlns:a16="http://schemas.microsoft.com/office/drawing/2014/main" id="{9B31DA4F-EB6A-A625-5EEB-7EE45517F6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0"/>
            <a:ext cx="1159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5) a1">
            <a:extLst>
              <a:ext uri="{FF2B5EF4-FFF2-40B4-BE49-F238E27FC236}">
                <a16:creationId xmlns:a16="http://schemas.microsoft.com/office/drawing/2014/main" id="{860673C2-F786-4E2C-CEBD-8C4FB8641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0"/>
            <a:ext cx="9418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2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5) a2">
            <a:extLst>
              <a:ext uri="{FF2B5EF4-FFF2-40B4-BE49-F238E27FC236}">
                <a16:creationId xmlns:a16="http://schemas.microsoft.com/office/drawing/2014/main" id="{97CB6739-E7C5-EB5F-66AF-75EEF0D56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1126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6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 a1">
            <a:extLst>
              <a:ext uri="{FF2B5EF4-FFF2-40B4-BE49-F238E27FC236}">
                <a16:creationId xmlns:a16="http://schemas.microsoft.com/office/drawing/2014/main" id="{C458ABD9-EA06-59BA-AD6F-E05ADADF08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0"/>
            <a:ext cx="1091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 a2">
            <a:extLst>
              <a:ext uri="{FF2B5EF4-FFF2-40B4-BE49-F238E27FC236}">
                <a16:creationId xmlns:a16="http://schemas.microsoft.com/office/drawing/2014/main" id="{C3E0C5ED-A840-1C3E-BE16-243BA5E940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0"/>
            <a:ext cx="742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8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0) aa">
            <a:extLst>
              <a:ext uri="{FF2B5EF4-FFF2-40B4-BE49-F238E27FC236}">
                <a16:creationId xmlns:a16="http://schemas.microsoft.com/office/drawing/2014/main" id="{511D51B9-A861-08F5-E72B-8EBE548816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38" y="0"/>
            <a:ext cx="452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75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9) a1">
            <a:extLst>
              <a:ext uri="{FF2B5EF4-FFF2-40B4-BE49-F238E27FC236}">
                <a16:creationId xmlns:a16="http://schemas.microsoft.com/office/drawing/2014/main" id="{5925F93A-DCF4-3451-5FDC-ECAA238F41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9498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6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9) a2">
            <a:extLst>
              <a:ext uri="{FF2B5EF4-FFF2-40B4-BE49-F238E27FC236}">
                <a16:creationId xmlns:a16="http://schemas.microsoft.com/office/drawing/2014/main" id="{E8F4FD1C-26A4-6483-3AAB-12CDCF09A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84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0) a1">
            <a:extLst>
              <a:ext uri="{FF2B5EF4-FFF2-40B4-BE49-F238E27FC236}">
                <a16:creationId xmlns:a16="http://schemas.microsoft.com/office/drawing/2014/main" id="{4FED1FB5-90D5-CE90-FAAE-79C961004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0"/>
            <a:ext cx="926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4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0) a2">
            <a:extLst>
              <a:ext uri="{FF2B5EF4-FFF2-40B4-BE49-F238E27FC236}">
                <a16:creationId xmlns:a16="http://schemas.microsoft.com/office/drawing/2014/main" id="{9F15B739-591C-668C-CCA2-D6AF1F9AAF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0"/>
            <a:ext cx="1138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7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1) a1">
            <a:extLst>
              <a:ext uri="{FF2B5EF4-FFF2-40B4-BE49-F238E27FC236}">
                <a16:creationId xmlns:a16="http://schemas.microsoft.com/office/drawing/2014/main" id="{79F2C13E-4359-5F5E-FD78-FBB62E1B6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13" y="0"/>
            <a:ext cx="9502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77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2025-01-14T18:48:02Z</dcterms:created>
  <dcterms:modified xsi:type="dcterms:W3CDTF">2025-01-14T18:48:11Z</dcterms:modified>
</cp:coreProperties>
</file>