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BC24-84CC-BC22-1B76-0D5DFF980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B63D7-E5CE-C619-1BEC-ABA2E3147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5998A-0751-AC5D-EA30-5D62C435A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847-9EC8-4389-8A83-3EF4D6369A4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F9C14-222F-CB5A-3DA4-79405A9C2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3EA88-F3BF-A67E-9515-19CE04A8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64F-10EC-4AA8-BE0C-F5A667AC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9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77D4-3CB3-0BE9-0379-03608887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65F03D-A4CE-4463-57D1-415822243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90CC2-4D0F-CC23-9961-8D5A7A8B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847-9EC8-4389-8A83-3EF4D6369A4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335E3-04D2-5A64-876D-11828DAB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CC4CE-BE4C-0BB7-E4AC-6732A45C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64F-10EC-4AA8-BE0C-F5A667AC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3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E6AE85-025E-7C94-3FD8-8BBB7E72E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4A8FC-AA0F-9EAC-353E-71DD708DB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5B2CD-7FEA-FB40-B608-3FC1600B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847-9EC8-4389-8A83-3EF4D6369A4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18F8C-04A0-B52C-D6A6-0A7900193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B3220-273B-B380-9028-0CAD66FE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64F-10EC-4AA8-BE0C-F5A667AC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5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B9661-0B91-8266-7B03-F4A8AF96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4A916-D8FD-ECAC-2C34-CC911AF9C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E851E-9BE3-19D5-7C42-869CEFD6D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847-9EC8-4389-8A83-3EF4D6369A4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E4990-EADD-15A6-059F-E5F8BA02C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B9986-4984-9507-B307-40167F92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64F-10EC-4AA8-BE0C-F5A667AC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4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3275F-ECA2-13D2-950D-68C660E6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F98D1-D41F-EE11-FA56-62B0A5B93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CB189-0E99-DC55-1210-2442053AE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847-9EC8-4389-8A83-3EF4D6369A4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992BC-5701-C71E-7985-5879F0931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9CABA-2EBF-BD86-1076-6A8D6856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64F-10EC-4AA8-BE0C-F5A667AC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1008-5263-019F-DD7E-807B24AB0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E0582-778F-901E-AFC7-B92C2B6D6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11BAA-1E40-6B7E-2F41-70081DB5F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AFDA0-7302-2ACD-052A-8E0E0C7A0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847-9EC8-4389-8A83-3EF4D6369A4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5CDFA-C995-4D3C-69E0-1934E035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1A50B-C7F8-A1B3-B79A-97F0DB85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64F-10EC-4AA8-BE0C-F5A667AC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249CC-C0F4-8EF8-FC0A-3753DF7D9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C723C-9677-E102-779E-D7B18F802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1CFEE1-9C28-17E6-1367-4C31D88F0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DF95B-09FE-0252-CB84-E41EFF51B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938BC9-0B78-E0A2-736B-EC2AABDEEC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D62A9E-7B32-E5B2-2ED4-ECDDC8006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847-9EC8-4389-8A83-3EF4D6369A4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BEFF7D-1749-5C63-694A-1EF8C9FC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604E0-7264-8294-4F25-D2162BE67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64F-10EC-4AA8-BE0C-F5A667AC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3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AA9B1-D4F7-A1CE-A964-DC7F188E7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B9791-7E08-E376-669A-4F1E4E1B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847-9EC8-4389-8A83-3EF4D6369A4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62E1C2-9563-54F9-8994-2D9CEE87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2EA27C-6A89-8BDC-3AD6-F29D1A96C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64F-10EC-4AA8-BE0C-F5A667AC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0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5B9FAD-2279-6816-0D11-27060214A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847-9EC8-4389-8A83-3EF4D6369A4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548FF5-5F48-06E3-C7DF-A7E432DE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C3D66-DD2F-3173-E795-4B02B7C47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64F-10EC-4AA8-BE0C-F5A667AC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3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28E50-37DF-CCC7-7C63-F0991305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BF3DD-98A4-F124-590A-266ABB11B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21B03-6D03-DB14-DE15-DE6135DDF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7E9F-8211-E1F7-D59A-EA808769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847-9EC8-4389-8A83-3EF4D6369A4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CAE4B-FF0C-09F2-B531-0589E771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DC921-D952-381C-503B-312F3880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64F-10EC-4AA8-BE0C-F5A667AC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D2A16-9337-7AE5-4B81-0211D3D98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8108E5-93C5-EABD-F839-D3B795F81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6E59C-ABB4-F77C-0DC3-9AC621E3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BEB8F-D31F-7906-358A-69C4778C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847-9EC8-4389-8A83-3EF4D6369A4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D2599-F13C-A882-4CD0-D061CEAE7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A5F52-B19B-8ABF-932B-4058C2FC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364F-10EC-4AA8-BE0C-F5A667AC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3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4D3556-FD7C-10DA-D5E5-D5A26235E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3AC0-E8F9-8AE5-3F01-EE96AF839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9DC9-65D9-E84E-4A2F-48E1B6193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5A847-9EC8-4389-8A83-3EF4D6369A4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3C009-4F9B-E773-CB00-D1B615C6D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60164-38D2-E1D6-7441-A00ECC070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F364F-10EC-4AA8-BE0C-F5A667AC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55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F69E8-910E-67B8-672E-CC888B2F5F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F097F-17FF-07B8-6531-4C896C9AD7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3863643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2) a2">
            <a:extLst>
              <a:ext uri="{FF2B5EF4-FFF2-40B4-BE49-F238E27FC236}">
                <a16:creationId xmlns:a16="http://schemas.microsoft.com/office/drawing/2014/main" id="{6D5386E0-71CF-9E0F-BBFF-B39FEBB2C3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8" y="0"/>
            <a:ext cx="1169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32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2) a2b">
            <a:extLst>
              <a:ext uri="{FF2B5EF4-FFF2-40B4-BE49-F238E27FC236}">
                <a16:creationId xmlns:a16="http://schemas.microsoft.com/office/drawing/2014/main" id="{4C32A570-80A9-F3C4-27B1-A5A0326C83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2538"/>
            <a:ext cx="12192000" cy="18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18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3) a1">
            <a:extLst>
              <a:ext uri="{FF2B5EF4-FFF2-40B4-BE49-F238E27FC236}">
                <a16:creationId xmlns:a16="http://schemas.microsoft.com/office/drawing/2014/main" id="{B05CDC43-BAE6-0135-A149-15520A338F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0"/>
            <a:ext cx="6653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56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3) a2 - Copy">
            <a:extLst>
              <a:ext uri="{FF2B5EF4-FFF2-40B4-BE49-F238E27FC236}">
                <a16:creationId xmlns:a16="http://schemas.microsoft.com/office/drawing/2014/main" id="{C8F8C916-2345-9345-C9B6-1FB16B1D54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"/>
            <a:ext cx="121920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85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4) a2 - Copy">
            <a:extLst>
              <a:ext uri="{FF2B5EF4-FFF2-40B4-BE49-F238E27FC236}">
                <a16:creationId xmlns:a16="http://schemas.microsoft.com/office/drawing/2014/main" id="{C834EAFB-82A7-FA89-639E-D57B987EF6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0" y="0"/>
            <a:ext cx="8977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70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 age (50) a1">
            <a:extLst>
              <a:ext uri="{FF2B5EF4-FFF2-40B4-BE49-F238E27FC236}">
                <a16:creationId xmlns:a16="http://schemas.microsoft.com/office/drawing/2014/main" id="{A31722ED-C11C-7AAE-1165-07A0266634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5" y="0"/>
            <a:ext cx="10712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84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 age (50) a2">
            <a:extLst>
              <a:ext uri="{FF2B5EF4-FFF2-40B4-BE49-F238E27FC236}">
                <a16:creationId xmlns:a16="http://schemas.microsoft.com/office/drawing/2014/main" id="{91ADE968-C05C-91D4-A3A9-647B5ACD0A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50" y="0"/>
            <a:ext cx="775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26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1) a1">
            <a:extLst>
              <a:ext uri="{FF2B5EF4-FFF2-40B4-BE49-F238E27FC236}">
                <a16:creationId xmlns:a16="http://schemas.microsoft.com/office/drawing/2014/main" id="{9A500E1A-6EC5-2B5A-5893-2DAB2C8BB1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0"/>
            <a:ext cx="6838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82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1) a1a">
            <a:extLst>
              <a:ext uri="{FF2B5EF4-FFF2-40B4-BE49-F238E27FC236}">
                <a16:creationId xmlns:a16="http://schemas.microsoft.com/office/drawing/2014/main" id="{EA038983-EDFB-656D-8B68-E891AAAE47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575"/>
            <a:ext cx="121920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96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1) a2">
            <a:extLst>
              <a:ext uri="{FF2B5EF4-FFF2-40B4-BE49-F238E27FC236}">
                <a16:creationId xmlns:a16="http://schemas.microsoft.com/office/drawing/2014/main" id="{D456A25A-815E-DDE5-4D8D-743935E56D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1148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04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1) a22">
            <a:extLst>
              <a:ext uri="{FF2B5EF4-FFF2-40B4-BE49-F238E27FC236}">
                <a16:creationId xmlns:a16="http://schemas.microsoft.com/office/drawing/2014/main" id="{B9D66EC4-06E1-691F-EED6-470C7440E9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9200"/>
            <a:ext cx="12192000" cy="187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84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2) a1">
            <a:extLst>
              <a:ext uri="{FF2B5EF4-FFF2-40B4-BE49-F238E27FC236}">
                <a16:creationId xmlns:a16="http://schemas.microsoft.com/office/drawing/2014/main" id="{5EDB92BA-DE9C-58D9-7E5F-E7F0DB7550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0"/>
            <a:ext cx="659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89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2) a1a">
            <a:extLst>
              <a:ext uri="{FF2B5EF4-FFF2-40B4-BE49-F238E27FC236}">
                <a16:creationId xmlns:a16="http://schemas.microsoft.com/office/drawing/2014/main" id="{82BBCAD6-9B60-4142-707E-EEF1D38298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8050"/>
            <a:ext cx="12192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73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2025-01-14T18:49:21Z</dcterms:created>
  <dcterms:modified xsi:type="dcterms:W3CDTF">2025-01-14T18:49:44Z</dcterms:modified>
</cp:coreProperties>
</file>