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BC65-8579-D18B-B37C-FF11BB8B8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C303C-1CE4-0610-CE35-688D50C1E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AE784-0D94-5880-B1C5-18B78DFF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7D932-81EB-9A99-39A4-F172F24E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47129-BBC8-8493-CA75-351BD316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DD3C-E587-5B88-8486-30E1A88D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7EB06-97EC-9BC1-297F-7539F4BD6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48A6-D669-EFC0-4772-696C0C7C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3A7A7-20A3-DB78-0D9F-EC14F78C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D64C4-0AB8-3AA3-5B82-0F5F30F1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6A8300-8585-C813-9945-7B0834A3B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6149A-9413-1642-478C-480495210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7639-61EC-7EC9-610C-1AE1D69A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054C4-111D-547A-FE60-3C1A2461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BF0D-B2B2-3BE2-30AA-35E1601F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CB20-641F-4704-EA18-353C4A3E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546E0-3AD9-F8AB-826A-39E989CA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21BA0-9840-E338-C5D9-C6625696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C3765-C1DE-5773-BBDC-E102AE2F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EB15E-4A97-695B-04F9-81C9DA96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E6FC-BBC5-0151-C0FC-B550DA19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782A-461F-35D3-DDA3-2B2F991ED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7C92E-9572-0B44-5DA8-5BE2163C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7C267-E855-378E-DB46-B918B5C0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5647-9E72-24CE-4E14-8FF01B63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B793-0D8D-8378-2564-6CA333E1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238E0-4A7F-A9BF-B148-0406F8F58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CFF1C-9740-8EBB-C758-B5B74F363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5036D-9E09-B948-A89D-774CFD2F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1D08F-3C99-B482-637D-90091A55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DA5D3-DB17-EDA7-C3E5-D2D069FF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7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2A4E-1B35-7D5A-7AF2-C4268A89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F346C-150A-26D5-F63C-106FDEEF4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FBD5A-B3D1-9658-4A24-6FBC4162F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84276-E558-7F01-4B25-FE86F98C0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997F8-CD18-D946-E261-53E73B625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D758F-B897-5122-C4EF-7FE8CA60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315E3-8CE5-7AFC-6CDA-D11DCD26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1E780-81AE-778C-56F0-D5317129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0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64B2-0EDB-24A7-45FC-CDA70958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F0D8F-64CC-6B5C-F6B3-3E71B7C6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728CA-04F6-808D-DCB3-E0B270AE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A8E60-3047-C677-8B39-E8F7FFF7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052B7-D8E0-2BA9-3EFA-747C69EB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71F58-F258-48E2-73E5-3D0B0722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52E9F-28C4-FE5C-A815-A752BEA2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3812-46A3-901C-8FC7-7733B003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C5572-882A-EDB7-6F58-4E26301F2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87C06-446A-6ECE-A130-1AD8BC5BE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17601-D8B1-8C4E-DFF8-3351B9EB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2B6CA-18A8-1956-48FE-17C51F81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20E89-A2F2-752E-8C7C-8138158C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1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DF24-C547-F38D-37B9-DB595349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5A766-E392-FA31-6347-3402510A5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4006F-8A83-A6B7-3066-0D7FA2074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C278F-B6C2-4D89-BD88-CEF1B5DD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2FF86-DAA6-E49C-C4A6-41D3EADC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D083D-CC47-56DA-CCF6-84E0CC6C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2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0671A-749A-870E-AD64-4D7A6016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5DE9D-599F-7CEC-0AF9-B18A6E68C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C0E44-8EF8-63F7-1ACF-721B993EF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8C8D-2A50-42FF-91D2-65BD162C6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95664-7617-EC06-D133-DD7265BA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5945C-7BA2-BE9A-961E-4AAE0EAF9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73CA-A1A1-4476-B4BF-706FEC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05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934F-DE5C-D9FD-12A9-F4AAE4EE9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8C703-D20F-A8E1-6D96-A49FFA2DC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17908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3) a1">
            <a:extLst>
              <a:ext uri="{FF2B5EF4-FFF2-40B4-BE49-F238E27FC236}">
                <a16:creationId xmlns:a16="http://schemas.microsoft.com/office/drawing/2014/main" id="{D3075993-74D9-4D91-F4E0-471E0CC4C3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8" y="0"/>
            <a:ext cx="854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3) a2">
            <a:extLst>
              <a:ext uri="{FF2B5EF4-FFF2-40B4-BE49-F238E27FC236}">
                <a16:creationId xmlns:a16="http://schemas.microsoft.com/office/drawing/2014/main" id="{0BA5F1A1-B15B-0938-77B6-F06BFAB33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12192000" cy="60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7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4) aa">
            <a:extLst>
              <a:ext uri="{FF2B5EF4-FFF2-40B4-BE49-F238E27FC236}">
                <a16:creationId xmlns:a16="http://schemas.microsoft.com/office/drawing/2014/main" id="{F558140E-F7A4-E52C-197D-84753C7B2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0"/>
            <a:ext cx="494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5) aa">
            <a:extLst>
              <a:ext uri="{FF2B5EF4-FFF2-40B4-BE49-F238E27FC236}">
                <a16:creationId xmlns:a16="http://schemas.microsoft.com/office/drawing/2014/main" id="{42EE29FF-FA88-C239-CE06-946C2E2C6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0"/>
            <a:ext cx="475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6) aa">
            <a:extLst>
              <a:ext uri="{FF2B5EF4-FFF2-40B4-BE49-F238E27FC236}">
                <a16:creationId xmlns:a16="http://schemas.microsoft.com/office/drawing/2014/main" id="{6891D0D6-FD78-7447-63AE-14813622F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48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7) aa">
            <a:extLst>
              <a:ext uri="{FF2B5EF4-FFF2-40B4-BE49-F238E27FC236}">
                <a16:creationId xmlns:a16="http://schemas.microsoft.com/office/drawing/2014/main" id="{B7FC827E-9613-E643-1D86-4ACE6B989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3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5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8) a1">
            <a:extLst>
              <a:ext uri="{FF2B5EF4-FFF2-40B4-BE49-F238E27FC236}">
                <a16:creationId xmlns:a16="http://schemas.microsoft.com/office/drawing/2014/main" id="{6DF81D61-D7B4-DC7C-A526-35E25C92E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0"/>
            <a:ext cx="929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8) a2">
            <a:extLst>
              <a:ext uri="{FF2B5EF4-FFF2-40B4-BE49-F238E27FC236}">
                <a16:creationId xmlns:a16="http://schemas.microsoft.com/office/drawing/2014/main" id="{45CCA045-E63D-F071-B051-5FAA10B34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0"/>
            <a:ext cx="1108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9) a1">
            <a:extLst>
              <a:ext uri="{FF2B5EF4-FFF2-40B4-BE49-F238E27FC236}">
                <a16:creationId xmlns:a16="http://schemas.microsoft.com/office/drawing/2014/main" id="{2B65379B-A8F1-583F-4103-243DE11F9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915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9) a2">
            <a:extLst>
              <a:ext uri="{FF2B5EF4-FFF2-40B4-BE49-F238E27FC236}">
                <a16:creationId xmlns:a16="http://schemas.microsoft.com/office/drawing/2014/main" id="{8B4ACAF6-45B1-25CC-42D7-7B18733BC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9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) a1">
            <a:extLst>
              <a:ext uri="{FF2B5EF4-FFF2-40B4-BE49-F238E27FC236}">
                <a16:creationId xmlns:a16="http://schemas.microsoft.com/office/drawing/2014/main" id="{13FDD947-BEFC-E615-C3CF-2C2E269B5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8" y="0"/>
            <a:ext cx="957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0) aa">
            <a:extLst>
              <a:ext uri="{FF2B5EF4-FFF2-40B4-BE49-F238E27FC236}">
                <a16:creationId xmlns:a16="http://schemas.microsoft.com/office/drawing/2014/main" id="{386D4831-80FB-29A8-D80E-80A260AC4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6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1) aa">
            <a:extLst>
              <a:ext uri="{FF2B5EF4-FFF2-40B4-BE49-F238E27FC236}">
                <a16:creationId xmlns:a16="http://schemas.microsoft.com/office/drawing/2014/main" id="{EF309C10-9906-68FD-44B3-833D245CD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2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2) aa">
            <a:extLst>
              <a:ext uri="{FF2B5EF4-FFF2-40B4-BE49-F238E27FC236}">
                <a16:creationId xmlns:a16="http://schemas.microsoft.com/office/drawing/2014/main" id="{E7F60F78-9B6D-CE28-7777-7F8615E84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0"/>
            <a:ext cx="500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0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3) aa">
            <a:extLst>
              <a:ext uri="{FF2B5EF4-FFF2-40B4-BE49-F238E27FC236}">
                <a16:creationId xmlns:a16="http://schemas.microsoft.com/office/drawing/2014/main" id="{D51CE72F-E91E-736B-ED7D-89E43143C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1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) a2">
            <a:extLst>
              <a:ext uri="{FF2B5EF4-FFF2-40B4-BE49-F238E27FC236}">
                <a16:creationId xmlns:a16="http://schemas.microsoft.com/office/drawing/2014/main" id="{ACF53DCC-4C50-1D86-6CC5-45A2E3119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0"/>
            <a:ext cx="1096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8) a1">
            <a:extLst>
              <a:ext uri="{FF2B5EF4-FFF2-40B4-BE49-F238E27FC236}">
                <a16:creationId xmlns:a16="http://schemas.microsoft.com/office/drawing/2014/main" id="{20DD2B1D-D5D0-857A-4DF2-E2402CDA9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79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8) a2">
            <a:extLst>
              <a:ext uri="{FF2B5EF4-FFF2-40B4-BE49-F238E27FC236}">
                <a16:creationId xmlns:a16="http://schemas.microsoft.com/office/drawing/2014/main" id="{41249984-A962-4914-C541-82757344B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3" y="0"/>
            <a:ext cx="9501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9) aa">
            <a:extLst>
              <a:ext uri="{FF2B5EF4-FFF2-40B4-BE49-F238E27FC236}">
                <a16:creationId xmlns:a16="http://schemas.microsoft.com/office/drawing/2014/main" id="{37FD6EA5-9A1B-191C-DC95-2CFA5AD3B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0) aa">
            <a:extLst>
              <a:ext uri="{FF2B5EF4-FFF2-40B4-BE49-F238E27FC236}">
                <a16:creationId xmlns:a16="http://schemas.microsoft.com/office/drawing/2014/main" id="{1D9DAD7A-65B6-7F7F-D4D7-C88D211A5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0"/>
            <a:ext cx="522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1) aa">
            <a:extLst>
              <a:ext uri="{FF2B5EF4-FFF2-40B4-BE49-F238E27FC236}">
                <a16:creationId xmlns:a16="http://schemas.microsoft.com/office/drawing/2014/main" id="{6956B979-44CB-B4A6-74ED-92DBBFF2F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2) aa">
            <a:extLst>
              <a:ext uri="{FF2B5EF4-FFF2-40B4-BE49-F238E27FC236}">
                <a16:creationId xmlns:a16="http://schemas.microsoft.com/office/drawing/2014/main" id="{A2796A1B-B45A-F983-A74A-E2A56F046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5" y="0"/>
            <a:ext cx="522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9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2025-01-14T18:53:10Z</dcterms:created>
  <dcterms:modified xsi:type="dcterms:W3CDTF">2025-01-14T18:53:19Z</dcterms:modified>
</cp:coreProperties>
</file>