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3DCF-FC9C-410A-41D3-E5D4CA030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44C04-76F3-20DA-710F-9FEF0DD21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3E8AC-82CB-9908-6B61-36ABED32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35314-C0D9-341B-E03D-521499E16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E521D-2A52-9A8E-46A0-9516FB26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6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5A51-5561-019C-BBA1-07078FFE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2C8F8-FFE8-B7A2-21DD-C12A1D4D4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32964-6783-5A4C-8F61-D8C800A70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C96A1-94A7-AA17-D668-983B3473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CD7AA-A434-0359-7E36-78E6041D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7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A5315A-0BC5-A206-DB95-5C436A80B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A830E-1949-1295-0682-3CAE9580B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4439A-18CC-2242-6671-1B2D842CB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65AC-5B63-33D4-938A-563B6EF4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C7285-8D4A-6F3D-7CA1-4404C40F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98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04F7-C675-4BB6-6809-BF1CBE15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F78EE-AA70-7831-36B1-3E1D1E5B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FE59E-94BA-DD21-E27F-B02EC9507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81711-5C94-799A-8C97-AC5FE4D4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C6244-079A-C593-406F-A359AB12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8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BF083-5640-AFC8-351C-90462A7C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87822-2247-7470-ADC6-36D863C24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5CA14-3D0B-26F2-0A4B-B361CEE80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933DF-9FA3-A9E2-1BA8-D50BDB6A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72EE6-5D7F-E40C-D539-CA55640E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6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45847-8C7F-2C2B-3E6E-04E9DCB6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A5F44-0B26-D4A9-DB28-1244A9721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D72A72-1484-2A44-2B27-666594640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BF86A-A9B7-E2E8-0DAF-30BFDF9D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82D18-4339-3710-3F10-98869F62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B9C6B-EA83-4680-795F-28308EA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4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41E79-4729-2B13-E14D-239C7D7D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94B1B-488E-B7EE-D873-A9F501BA5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78785-A128-528F-A975-532938B0A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F9A1CE-993B-223B-D541-1F0592EB5F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A7D7D-BBCC-4563-416D-6E9844D50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5C2A22-66F2-848E-21E0-DC62EC57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CF7C86-6526-93C3-9CE8-E2C5F884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1AD15D-9741-AEA8-737E-980B4240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11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974D-71C7-6B63-7E9D-62823D23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2B05E-B961-10B6-071B-52F1E133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576DD-7AA6-AE0A-DBDB-E2162AC9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9B448-61ED-1CFE-EF30-E3FBEEBAF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2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597000-F301-601C-3F2C-391A6E1D9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2DF72E-3701-B6C8-FA4A-F56B6AF47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5F3B8-3BC9-E89F-1197-0D3C84CC5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8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A818-604A-DF10-DF35-3FAA64E8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CDFE2-36A4-14D0-51A8-770831774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ECE02-1FED-6ABE-18F3-46B699771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41465-4A80-13D8-6E3A-9FC3465A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9DF78-8BC5-7A34-D5F6-D4C3909A2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FE278-CB58-15A1-DA79-B4E0122B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6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62DB-8E65-C673-7869-47D9F122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E8F42-2CC6-F874-0A0C-21526B896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A6469-66D4-7269-7C86-8EC675772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475EF-2A5F-39CA-1A84-B652FA02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82E40-851D-4170-F5E6-2AB8070D1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CAEB7-7749-7A54-0F8D-933C9E29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1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090B0-2EB7-E50E-1A95-84D72565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44BE-522D-6F0C-0F10-9688A0DA3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C6597-8526-A526-5935-8019FF69B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6FACC-52D4-4D8C-808D-5836FAA054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EEE1B-BC1B-0F34-1E8C-C715FE548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8DFAC-CBFE-64E7-D934-150005162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51B52-6342-4F5D-84CE-E1F873232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8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9556-D5C6-3C2B-59D4-94CFA07D98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57BE-FEAC-C377-CCC0-A09A599379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3718288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1) aa">
            <a:extLst>
              <a:ext uri="{FF2B5EF4-FFF2-40B4-BE49-F238E27FC236}">
                <a16:creationId xmlns:a16="http://schemas.microsoft.com/office/drawing/2014/main" id="{8F6A5715-1E23-5633-72BA-5579F381AE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0"/>
            <a:ext cx="4926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03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2) aa">
            <a:extLst>
              <a:ext uri="{FF2B5EF4-FFF2-40B4-BE49-F238E27FC236}">
                <a16:creationId xmlns:a16="http://schemas.microsoft.com/office/drawing/2014/main" id="{852E5666-F160-20CB-CA4E-01029C45A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25" y="0"/>
            <a:ext cx="4754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46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3) aa">
            <a:extLst>
              <a:ext uri="{FF2B5EF4-FFF2-40B4-BE49-F238E27FC236}">
                <a16:creationId xmlns:a16="http://schemas.microsoft.com/office/drawing/2014/main" id="{BFA6135C-4922-E997-6DB9-664BA3AC7B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3" y="0"/>
            <a:ext cx="4829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1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4) aa">
            <a:extLst>
              <a:ext uri="{FF2B5EF4-FFF2-40B4-BE49-F238E27FC236}">
                <a16:creationId xmlns:a16="http://schemas.microsoft.com/office/drawing/2014/main" id="{13491FC7-2DBC-8C58-4A08-5E67E0AB1D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0"/>
            <a:ext cx="4833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73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5) aa">
            <a:extLst>
              <a:ext uri="{FF2B5EF4-FFF2-40B4-BE49-F238E27FC236}">
                <a16:creationId xmlns:a16="http://schemas.microsoft.com/office/drawing/2014/main" id="{9B8A5C24-0F77-94B9-7256-2F1645740B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0" y="0"/>
            <a:ext cx="478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84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6) aa">
            <a:extLst>
              <a:ext uri="{FF2B5EF4-FFF2-40B4-BE49-F238E27FC236}">
                <a16:creationId xmlns:a16="http://schemas.microsoft.com/office/drawing/2014/main" id="{8010A88C-4926-CEFD-70EA-8907B0745A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0"/>
            <a:ext cx="477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6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7) aa">
            <a:extLst>
              <a:ext uri="{FF2B5EF4-FFF2-40B4-BE49-F238E27FC236}">
                <a16:creationId xmlns:a16="http://schemas.microsoft.com/office/drawing/2014/main" id="{7DE584DA-2A6B-5222-633E-2F11B2A6DB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0"/>
            <a:ext cx="4926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0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8) aa">
            <a:extLst>
              <a:ext uri="{FF2B5EF4-FFF2-40B4-BE49-F238E27FC236}">
                <a16:creationId xmlns:a16="http://schemas.microsoft.com/office/drawing/2014/main" id="{B2F18056-861D-612D-7742-A250AE2970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25" y="0"/>
            <a:ext cx="4805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16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9) aa">
            <a:extLst>
              <a:ext uri="{FF2B5EF4-FFF2-40B4-BE49-F238E27FC236}">
                <a16:creationId xmlns:a16="http://schemas.microsoft.com/office/drawing/2014/main" id="{2C69CD30-DBEC-0DD0-A768-955DCF1E03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0"/>
            <a:ext cx="4824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74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0) aa">
            <a:extLst>
              <a:ext uri="{FF2B5EF4-FFF2-40B4-BE49-F238E27FC236}">
                <a16:creationId xmlns:a16="http://schemas.microsoft.com/office/drawing/2014/main" id="{39144402-8376-D3BC-F8E7-8DDF546099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3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8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3) a1">
            <a:extLst>
              <a:ext uri="{FF2B5EF4-FFF2-40B4-BE49-F238E27FC236}">
                <a16:creationId xmlns:a16="http://schemas.microsoft.com/office/drawing/2014/main" id="{DD7412F3-9103-6163-F133-EFB6EC8998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0"/>
            <a:ext cx="1053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95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1) aa">
            <a:extLst>
              <a:ext uri="{FF2B5EF4-FFF2-40B4-BE49-F238E27FC236}">
                <a16:creationId xmlns:a16="http://schemas.microsoft.com/office/drawing/2014/main" id="{081407E0-6A77-6316-F36F-F8D4DE42D3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25" y="0"/>
            <a:ext cx="4754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29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2) aa">
            <a:extLst>
              <a:ext uri="{FF2B5EF4-FFF2-40B4-BE49-F238E27FC236}">
                <a16:creationId xmlns:a16="http://schemas.microsoft.com/office/drawing/2014/main" id="{70632001-0B44-A100-3A14-23110F0407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63" y="0"/>
            <a:ext cx="4384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4) aa">
            <a:extLst>
              <a:ext uri="{FF2B5EF4-FFF2-40B4-BE49-F238E27FC236}">
                <a16:creationId xmlns:a16="http://schemas.microsoft.com/office/drawing/2014/main" id="{57D912A0-0BFD-8241-DF73-BAD5896B24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8" y="0"/>
            <a:ext cx="496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41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5) aa">
            <a:extLst>
              <a:ext uri="{FF2B5EF4-FFF2-40B4-BE49-F238E27FC236}">
                <a16:creationId xmlns:a16="http://schemas.microsoft.com/office/drawing/2014/main" id="{78B6BEE1-4CC3-9414-7C07-EC73CA5838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3" y="0"/>
            <a:ext cx="487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38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6) aa">
            <a:extLst>
              <a:ext uri="{FF2B5EF4-FFF2-40B4-BE49-F238E27FC236}">
                <a16:creationId xmlns:a16="http://schemas.microsoft.com/office/drawing/2014/main" id="{57717426-8471-266A-9673-9512D47291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88" y="0"/>
            <a:ext cx="4643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07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7) aa">
            <a:extLst>
              <a:ext uri="{FF2B5EF4-FFF2-40B4-BE49-F238E27FC236}">
                <a16:creationId xmlns:a16="http://schemas.microsoft.com/office/drawing/2014/main" id="{DA574C9F-0373-4BD8-866F-12EF22AAA2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8" y="0"/>
            <a:ext cx="485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85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3) a2">
            <a:extLst>
              <a:ext uri="{FF2B5EF4-FFF2-40B4-BE49-F238E27FC236}">
                <a16:creationId xmlns:a16="http://schemas.microsoft.com/office/drawing/2014/main" id="{8DD344E2-E1D5-6F51-D608-536A849C09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843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8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5) aa">
            <a:extLst>
              <a:ext uri="{FF2B5EF4-FFF2-40B4-BE49-F238E27FC236}">
                <a16:creationId xmlns:a16="http://schemas.microsoft.com/office/drawing/2014/main" id="{42F2963C-00BD-3CDA-91C8-FC0A558C6E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13" y="0"/>
            <a:ext cx="4803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97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6) aa">
            <a:extLst>
              <a:ext uri="{FF2B5EF4-FFF2-40B4-BE49-F238E27FC236}">
                <a16:creationId xmlns:a16="http://schemas.microsoft.com/office/drawing/2014/main" id="{1DBAFB5F-CC67-ADF4-1B31-1508331D5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3" y="0"/>
            <a:ext cx="490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2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7) aa">
            <a:extLst>
              <a:ext uri="{FF2B5EF4-FFF2-40B4-BE49-F238E27FC236}">
                <a16:creationId xmlns:a16="http://schemas.microsoft.com/office/drawing/2014/main" id="{074ADB0E-A90A-091E-F440-D13BAE7B2E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3" y="0"/>
            <a:ext cx="4892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44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8) aa">
            <a:extLst>
              <a:ext uri="{FF2B5EF4-FFF2-40B4-BE49-F238E27FC236}">
                <a16:creationId xmlns:a16="http://schemas.microsoft.com/office/drawing/2014/main" id="{8CD656E2-87B2-5DA7-D5B7-E9117017FC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8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9) aa">
            <a:extLst>
              <a:ext uri="{FF2B5EF4-FFF2-40B4-BE49-F238E27FC236}">
                <a16:creationId xmlns:a16="http://schemas.microsoft.com/office/drawing/2014/main" id="{96EB83F1-C65B-CB50-7CDE-DA0385D1D1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25" y="0"/>
            <a:ext cx="4806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44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70) aa">
            <a:extLst>
              <a:ext uri="{FF2B5EF4-FFF2-40B4-BE49-F238E27FC236}">
                <a16:creationId xmlns:a16="http://schemas.microsoft.com/office/drawing/2014/main" id="{2BC90022-3E3A-3AF5-F2D5-C6E17CCC65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08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2025-01-14T18:58:15Z</dcterms:created>
  <dcterms:modified xsi:type="dcterms:W3CDTF">2025-01-14T18:58:25Z</dcterms:modified>
</cp:coreProperties>
</file>