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E1F4A-FD4E-5BFF-E5AD-EE517736F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092A0-FAEE-E261-8DB2-4C09B5A24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B23FF-4689-5776-88B5-BF502612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3FEE-653A-6BD6-904F-BA516403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CF5B5-2F4C-C1A4-F57E-F7ADC172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3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17C7-6325-56FA-833B-4CBDEE732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8042B-8589-B281-F0D8-0DAA00266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4B637-1238-FE3F-A410-086DCDF9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F9392-5900-2DB4-0752-4FCDAFF9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8A66B-A11E-A3CC-0033-A59C178B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D6DABC-D5E8-6576-D2B7-62CDDBEF9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E3788-D573-DECA-B0A7-BBE29F99B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06F52-287C-F3F2-8E7D-FE910F2A1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8B062-0027-C1E7-3396-0F89A52A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BF56B-C40C-EBAA-7D7E-113D1D48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91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F8FA-B618-5AC7-CB75-D10205BC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C919-EDF1-142A-7C65-9FB276ECB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5C0B3-6068-5556-DFA2-B1D75A42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3505A-4A08-39CF-CBA9-979DFCA6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F5CC8-C703-DBFC-EB16-7EC03816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0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62C2-B148-6F7B-4F40-69135F716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EA96D-52EB-345B-6DFA-894FE0331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CC206-8EF7-58D7-F4D8-C24624D2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632DB-B52A-A13B-7C0F-EAD0E47A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8546C-FE52-B5DD-B97E-10E9613F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5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0D2E-ADD2-D17B-2A86-0B2F2528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4CBB3-E44E-1F60-4854-438229591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F779B-EEF1-519A-DF3E-9810DF4DF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B7286-93E6-96D9-01FA-6219A93A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F95B9-682B-37AE-488D-1535E8D33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7B7A4-4D27-0AA5-4D70-50FF8D86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7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F04B3-D6AA-E0C2-18BF-D36A047C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46695-DC13-97FC-E015-5C1B7BE4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FD948-25C2-9BAD-EC89-E223DA97F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AA2E54-BA38-B139-08AC-E74DFBB57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AA94E1-D077-8357-F93C-AF7FBCF02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EE35F-B1D3-D5D6-5498-37129609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996BC-E2A9-F3B4-6C61-7E4B4348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226B6-9BE7-1824-5988-6B80C831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1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8088A-4C06-A613-23C9-B09DFA72B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434BA-CB3F-57D9-5E63-110150C12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9A46F-A01A-F1AB-8142-C314FECA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FA6F1-73F9-6EAC-F7BF-A18E33D9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B3078-DA2B-1BCA-413B-B6935C90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505B3-93E3-BFCE-D446-48245941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B9F06-13B1-64CC-6390-8B63D010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BE588-FE4F-C8C2-33F2-C0EE893C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E441D-06B4-9395-379D-918970D85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78DD6-B75A-8639-DCD6-DDA510DCD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28002-6051-4DF9-6A72-9D41F38F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4B595-5CD7-1B32-633D-93F7C0FE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C440C-8D36-3A86-BE65-C30EFA3F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3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6BBD-DFBA-1F45-015C-06AA921E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5622D7-B448-0E75-8B9D-48EB5AAE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9444B-B801-906D-BB3E-AAD3FA403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E02ED-78AD-DA80-0535-76DF8872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BB398-FA93-D7F1-B810-B0499783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C7AF-BF05-9B2C-65A6-E067B0D2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949276-DB57-D6B1-31D2-8739797A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1EB23-540D-DF9C-E05F-4CE27FDC4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C72A-548B-5A4C-C4A6-1890CCEB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338ED-5897-42C1-933C-737F6874B8B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2D948-E3A6-2EB0-1B70-D7DF9613C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78D66-1A4A-3508-431C-B35506EF9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3201F-8E13-4A21-9427-1A3A0166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05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233F-4B0B-7915-C11A-ACB04D2E9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CF8F3-E42E-C5CF-3B8A-2FC32C3468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675015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4) a1">
            <a:extLst>
              <a:ext uri="{FF2B5EF4-FFF2-40B4-BE49-F238E27FC236}">
                <a16:creationId xmlns:a16="http://schemas.microsoft.com/office/drawing/2014/main" id="{C8611A2B-1BD5-71DA-39CD-ECB4C30712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784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0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4) a2">
            <a:extLst>
              <a:ext uri="{FF2B5EF4-FFF2-40B4-BE49-F238E27FC236}">
                <a16:creationId xmlns:a16="http://schemas.microsoft.com/office/drawing/2014/main" id="{822C9052-EF53-2FEB-5A7B-CAC67EA45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13" y="0"/>
            <a:ext cx="775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4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5) a1">
            <a:extLst>
              <a:ext uri="{FF2B5EF4-FFF2-40B4-BE49-F238E27FC236}">
                <a16:creationId xmlns:a16="http://schemas.microsoft.com/office/drawing/2014/main" id="{E7D3E627-5FBF-9AD3-5A32-087FA0F1C7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4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5) a2">
            <a:extLst>
              <a:ext uri="{FF2B5EF4-FFF2-40B4-BE49-F238E27FC236}">
                <a16:creationId xmlns:a16="http://schemas.microsoft.com/office/drawing/2014/main" id="{9B8DD882-FF3D-1D8F-E5CF-976D34FA4D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5" y="0"/>
            <a:ext cx="917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0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6) a1">
            <a:extLst>
              <a:ext uri="{FF2B5EF4-FFF2-40B4-BE49-F238E27FC236}">
                <a16:creationId xmlns:a16="http://schemas.microsoft.com/office/drawing/2014/main" id="{00154A99-23B0-6319-5DD2-9965F7E9EA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63" y="0"/>
            <a:ext cx="664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25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6) a2">
            <a:extLst>
              <a:ext uri="{FF2B5EF4-FFF2-40B4-BE49-F238E27FC236}">
                <a16:creationId xmlns:a16="http://schemas.microsoft.com/office/drawing/2014/main" id="{79AF54E7-802D-482D-157F-C198D1FD77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9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7) a1">
            <a:extLst>
              <a:ext uri="{FF2B5EF4-FFF2-40B4-BE49-F238E27FC236}">
                <a16:creationId xmlns:a16="http://schemas.microsoft.com/office/drawing/2014/main" id="{7F4FB7BB-EC43-1609-3451-60BDB851D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9405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9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7) a2">
            <a:extLst>
              <a:ext uri="{FF2B5EF4-FFF2-40B4-BE49-F238E27FC236}">
                <a16:creationId xmlns:a16="http://schemas.microsoft.com/office/drawing/2014/main" id="{6506441E-292C-7C69-0C49-707B4642FD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3" y="0"/>
            <a:ext cx="955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7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2025-01-14T18:59:22Z</dcterms:created>
  <dcterms:modified xsi:type="dcterms:W3CDTF">2025-01-14T18:59:34Z</dcterms:modified>
</cp:coreProperties>
</file>