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73CB-0BEC-6AEC-B435-487D9C58E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68535-A09E-9AE6-2EAE-689579DF0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7FF-F384-355A-4015-9FDF2103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1949-917C-F514-2632-6CF9C137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C4086-407E-2061-7928-FE6086A6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E1AB-A7B6-341C-2C2B-198D216E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02F59-E00E-224A-5D13-C13E81F2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65331-D656-7035-273C-FAEC0649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62D18-6B91-287D-13BA-6A1C1130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1C74-F9FA-CAEB-6596-55098298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10882-40DE-E3D5-D300-BE7D185A5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EBDC6-73F4-65A9-1991-7F309637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7DF6-90CF-1EA7-6D2E-7C0B0D7A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6EDD-E307-78D5-C2EE-E356956A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1E35-631F-11CD-B360-9F756658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4DA8-CC3C-6218-492E-869F4DDD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8FED-BBDD-DEA9-33CB-20D549BDA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729A0-D183-8435-5040-A7FB52BC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C8391-57BA-1B6F-D24E-3F2F7E2F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3153-C1C6-7881-3B82-76915926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6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4407-A71D-BAE4-6CD3-E7A3AE0A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6C35-61D0-B15E-97A6-BB688F8E8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B44B-30D9-1F64-8A55-62073DE4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5D656-A019-0C9A-722C-2C38FE9F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01006-4BDB-AF2C-5FF7-8A02DB05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7424-9A8F-6E09-B701-7066DD74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DBAD-67F9-E477-E040-3CC251C0F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55D57-5E90-8650-D50B-67175C184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404F2-1CAE-17A9-7109-F02FECC0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9F276-F707-A0FF-AAFB-F738C321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B789A-B776-E481-3A47-1DF78F2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F28D-21FD-4E9D-8BD9-B2259416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3200-C831-99A2-608D-7936FCF60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88C8-EC24-5BC8-6A90-1AD71905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1147F-49E1-AC18-B141-FFABE51DB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F3CAE-9DCD-E556-38F1-34E83641E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809F9-AF29-00B9-9855-88139825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5FBD6-0689-2FCD-69F8-62FCBBF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A1E70-906C-A251-C327-43CED2FD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53FF-2AA2-7EF8-5ADF-AD73109B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69EA4-985C-7995-D913-CC7415B5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8D100-AD83-12F8-07EC-B03423DA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EF978-817F-5B3C-7AB1-F068DE64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9CAFF-785C-E987-EB7E-5950A569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A537E-5BC9-6700-5554-E276DEB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2881-1052-AC60-9C4D-35AABE76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114B-8357-C91C-B9E6-9EB29C5D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9ABB-E003-2785-6D0D-E5EB4798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A99E7-7CFF-00E3-F2B1-245A5940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32DDB-2B82-57E8-F918-032B90E6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D5B4D-33CA-A5C1-867E-789E2E2E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F948D-8942-AA5B-04B7-E5E6D741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41EE-C712-FB8E-E862-89CA0328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7DF14-1EE4-1B79-47BB-5677805C8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B55A2-31EC-F338-1490-C64724E39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4FC6C-570D-8298-00E7-AA073C4D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C1150-A1F1-1701-9528-89A02F25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82CBC-210D-A09E-5BB8-147CD8C4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1B065-A611-C18F-D7D7-040F3B19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D14CC-79EE-9E05-EC4A-B7AC296FA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54A8B-0733-375A-ECD7-60A231543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1207-45C0-49A6-AE00-2BC2BF2974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09DF-62D8-E6D6-8227-3B9F3F52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C147-DDB5-D2B3-2175-3720C464A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E52D-A450-46CB-8744-DBD0CE02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4BDF-120D-A920-BC32-04085AA4D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864B4-8B42-839C-8294-46458583D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94431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88) aa">
            <a:extLst>
              <a:ext uri="{FF2B5EF4-FFF2-40B4-BE49-F238E27FC236}">
                <a16:creationId xmlns:a16="http://schemas.microsoft.com/office/drawing/2014/main" id="{9FCED65C-B3BC-A550-E474-B2524BA84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434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7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89) aa">
            <a:extLst>
              <a:ext uri="{FF2B5EF4-FFF2-40B4-BE49-F238E27FC236}">
                <a16:creationId xmlns:a16="http://schemas.microsoft.com/office/drawing/2014/main" id="{D97BFB07-573F-0D1F-FCA1-F07F1D7D6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0"/>
            <a:ext cx="411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90) aa">
            <a:extLst>
              <a:ext uri="{FF2B5EF4-FFF2-40B4-BE49-F238E27FC236}">
                <a16:creationId xmlns:a16="http://schemas.microsoft.com/office/drawing/2014/main" id="{F53E7A1D-6D1F-587C-CCB3-6B30032B0D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9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2025-01-14T19:00:26Z</dcterms:created>
  <dcterms:modified xsi:type="dcterms:W3CDTF">2025-01-14T19:00:39Z</dcterms:modified>
</cp:coreProperties>
</file>