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E3C5-7458-E5B3-C20D-AF626F4C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E7F89-E4E1-7DC4-2922-23C263F11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F1F9-98A3-3735-0420-34EB70D0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7CD44-A3FC-AA02-D95A-889B4EE5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27DB9-B1E2-92EB-E5AF-824B8A2E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4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6DF4-622F-3BE2-15AD-DC308E42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1C144-0C34-078F-07D4-218D698E4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4804C-46C3-C29D-CD8F-91762D28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410CA-808F-BDE3-8AA4-1A489C84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9CADF-2170-E946-D745-2DB46A5B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8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C0AF0-1B31-9562-95C4-0184DEF2C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82319-1F62-55CA-E2E4-39F485A3C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2BD72-B739-B3E7-07CC-B7246062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F6737-9CF1-11D6-D1FE-854D3F8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D7CC7-674E-8EF8-E572-7ADD1102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7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677B-4747-C480-27C2-88C78FB4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60FEE-501F-BE6E-9A81-EAB23C9E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F67FB-997F-B4D3-EA48-7D8F9BC2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06FB-5A9C-B6BA-933E-45554DFB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AB4B-58D6-5097-4431-8C54D501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1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5E90-4146-1E48-923E-42AF90D1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34632-9D4F-F5ED-39DD-29AA05561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63EDC-C6A4-5F2B-3B42-EA5A27D1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9EEEE-17F7-4163-0993-636D1D39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161B5-C5E7-D815-24E7-EEA33F21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6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6034-F302-F01B-432C-7B40277A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00BC-59D0-6B79-EF3C-8443D4E65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C95A3-FFA5-A1B7-E624-8AF2F7D55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94F70-58D9-13C1-0AD4-5EE66430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8B981-B777-6B63-28FA-A1A24A17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68703-73BC-F9B1-29D2-D642657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4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C89E-FAEA-EB2A-4810-5B1144AF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98C64-A2C6-5714-89AD-4C6CF71BF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04552-17B6-F55C-8B5E-CC6C043D2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03276-24BA-4F59-D2C0-F75693DED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228DD-5836-ECDD-9CCF-9C0923680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0DF87-5A8F-5A84-ADF2-5D81BFEB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7E697-9FB4-C467-38AC-E9400215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2B148-342A-1307-5E91-63DCBAB6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7E88-684D-99CC-A5B1-4779AD49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E8827-07C6-F38D-70EF-4DA2168F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7679C-00D5-56CF-98F2-28D9DCA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EACC-FB91-0CED-10D3-25ED876B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1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94E8A-BDC5-DDF5-53C0-C991EDBE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BE7EA-0D5A-BB0B-79D2-5A9DBDED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1F1D1-18F1-E9BE-A180-C001C0E8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3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0476-DB1D-9E44-E902-48A1D72E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15FE-4A44-6CA5-249B-5C1B928F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8EF59-82F2-B1C2-4D4D-F3F45B22B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02F95-9E4F-1FE5-87DD-6F22E882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EA0EE-64BC-A804-9A5D-F3398D71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6E159-A86D-7CEE-8535-8B5608ED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7A14-2577-C812-24AC-586F8BB6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96FB1-CF33-7F10-6560-1878B8BCF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29848-95E3-C8B9-8E04-ECC1672CD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27E1B-973D-C029-CF54-95C9F19C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3BE74-8E84-8A0C-F54D-EB74A6F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5F711-8F1B-C1A3-2F49-11FCAFC0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2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A715C-C62E-B82B-1A45-23A73F58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98F75-E09D-2C1C-8B69-58E77AE8F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7E5-F27C-DE76-499E-F3D6E11BC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50DE-A917-47A2-9A3A-A0EFAED4882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D8F1D-3252-4C22-5F0B-9A671ED0A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4616F-43D7-23F6-061C-F5A424468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F1E2-5608-485B-806F-FC99B79A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76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3176-46AF-03BD-39FD-4BE73726D0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EFB47-94C6-C8F6-4A81-D7A953884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68565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7)  a1">
            <a:extLst>
              <a:ext uri="{FF2B5EF4-FFF2-40B4-BE49-F238E27FC236}">
                <a16:creationId xmlns:a16="http://schemas.microsoft.com/office/drawing/2014/main" id="{779FB3E1-7F68-7729-612C-29FF5010F5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8" y="0"/>
            <a:ext cx="8567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4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7)  a2">
            <a:extLst>
              <a:ext uri="{FF2B5EF4-FFF2-40B4-BE49-F238E27FC236}">
                <a16:creationId xmlns:a16="http://schemas.microsoft.com/office/drawing/2014/main" id="{7C137142-19B7-05F1-CC62-4E0BB47A3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4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3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2025-01-14T19:02:01Z</dcterms:created>
  <dcterms:modified xsi:type="dcterms:W3CDTF">2025-01-14T19:02:13Z</dcterms:modified>
</cp:coreProperties>
</file>