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3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024BB-BC77-3F50-9061-2DEB82AF8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59E9F3-6603-1C6C-85D4-D6CD53DAC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055AA-1B1C-55AB-49D0-942ED9916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0BDA2-C59E-4EDB-EA4E-3A2D72765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E61F8-0268-38CC-EEA5-FD391C5A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9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59B3D-3998-5B1B-DC9A-6735DC4C0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7C34E-EF14-0731-0D78-ABE2C86B2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30110-7E3D-09E4-48E5-274B2EF2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62B58-7B2C-5A79-7034-7CB8658F1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9B489-7D2E-62A5-80CC-84CB2C6D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3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2D123F-ABD9-BACB-6DB1-2BBBD6FB1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B4737A-4145-83AC-D375-71C320416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06882-B0F0-1FA4-AFBC-80121D22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34A7C-236B-E263-40AB-2667615E8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CA75D-0CE1-6089-64ED-02B554A4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5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D4F7-EA81-D139-9144-95A31B183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8BC56-3317-95DB-1CCB-07D00A214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65B09-5766-07B9-807B-E79CA91B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92137-C4EF-7E5D-1DEE-0AA66B5B1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89279-E83E-CB00-5448-36C61A61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1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5AA78-D019-539A-F673-11083547B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3C696-388E-DDB3-9244-967066D24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50824-DD65-51B6-6AF2-F1D3878D4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25EFE-0CD2-EC24-BE5A-30D73C592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D6F43-D929-223B-49EF-1520E083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2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04D06-3523-5952-5976-F51489583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40533-BA5A-447C-DB73-5C2C4377AC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4C124-98A2-A1A1-AB28-5B83DD40B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23189-CAF1-EBBF-74F2-A504CBB71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C7B18-D756-0BB3-42CD-7993072C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4C0A9-2D00-458C-F4AC-8612D2C7B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0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6FEDC-DD2E-0EA0-6A6D-B8CC28FCD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4A664-F49F-2816-34D0-3F0FB8F01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D2B77E-3A6C-8181-99E9-002ED5F2C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41FC15-9775-2840-079F-DDB002A3E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98EDA7-3B28-44B9-F212-0B71814713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CFBE32-0988-8F11-F5D7-88238D17B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30917F-909B-CD6E-FFA4-D839B100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BBC4C6-5861-BBC9-86DE-10295131D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1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42859-A928-2235-1D40-0759DB3C0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4C8809-B507-44C2-941A-5836FDA06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AF1376-18D9-8DFB-0580-A964B6CCD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FA408C-E926-1EE7-E8C4-E9726945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0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54F537-380B-C115-6083-AFC546B0A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D76142-52BA-012C-1764-ABCCDE8C8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0625C-EEDD-1EB3-EA86-E40C5F7E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BE205-A893-22BA-CC2A-DA00EA388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8A2C4-2E90-10E2-1129-CE56D0ADD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AB17E-BEED-6746-425A-F557C0C08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48227-CAD4-24D5-8C26-A93C88D9C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21531-9E1D-C570-5FE4-ED4DF9F7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304FF-391F-A3A9-8F44-F646552E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4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3F221-9E4B-DCA2-1B85-9E25679D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55366-71B9-3391-AB73-38B103762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93CED7-0180-7293-0449-83ACF3100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AFCB7-B64E-B0BA-8F62-331DC22D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001FE-AABD-382F-05E9-203E91359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7FE15-637C-FC4A-07F5-1EED1AC01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6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A3D60-1F33-A65E-23C4-6936B5699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38E3D-FC7C-471D-09D4-08653F65F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24203-3F3C-ADBD-FF56-E588C5FE6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2AEC7-DB6E-40AE-A8A0-53D7AE57103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3A91F-46B1-97C3-A099-13F2536CB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8C149-05D5-F923-9F6F-87A7C5A00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2259E-8DAF-4F44-A988-1CA2C424A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38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CE3B9-1A4E-29F3-6479-A5175DB9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Photo Album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2CF80B-6315-74D9-C8B3-4A3F4C356D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by Horace Butler</a:t>
            </a:r>
          </a:p>
        </p:txBody>
      </p:sp>
    </p:spTree>
    <p:extLst>
      <p:ext uri="{BB962C8B-B14F-4D97-AF65-F5344CB8AC3E}">
        <p14:creationId xmlns:p14="http://schemas.microsoft.com/office/powerpoint/2010/main" val="285747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(156)">
            <a:extLst>
              <a:ext uri="{FF2B5EF4-FFF2-40B4-BE49-F238E27FC236}">
                <a16:creationId xmlns:a16="http://schemas.microsoft.com/office/drawing/2014/main" id="{04009FB1-6AD6-830C-D1D7-4B03439C73D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595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Photo Album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Horace Butler</dc:creator>
  <cp:lastModifiedBy>Horace Butler</cp:lastModifiedBy>
  <cp:revision>1</cp:revision>
  <dcterms:created xsi:type="dcterms:W3CDTF">2025-01-14T16:43:45Z</dcterms:created>
  <dcterms:modified xsi:type="dcterms:W3CDTF">2025-01-14T16:43:55Z</dcterms:modified>
</cp:coreProperties>
</file>