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AD30-6350-B831-7B28-B180646AA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4C2A4-9191-68B9-5D91-063B6BC44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CB4BD-D6F6-F31C-F97D-84E6AB24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809-8FF9-4C7A-93D6-1964B93223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B701A-E5FB-C9AE-CD43-CD19914D3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0C02B-914C-2EBB-B530-1631BD53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FEC-E2A0-4723-A2B9-0A5926DC6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5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3FE9-29FA-07EF-50AA-A6D7D527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74595-5F16-FFC8-891B-84F6296B1A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FE471-4149-35BA-ACC1-30209586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809-8FF9-4C7A-93D6-1964B93223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4DEB1-F8FD-16A5-7A9D-F2065457F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8EE10-D7C0-6239-D9A2-2DA913E8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FEC-E2A0-4723-A2B9-0A5926DC6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64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220604-0831-56E0-661A-624DB5420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5B869-1C15-E152-1EE4-94371FCEF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86E1C-C779-F8C3-F4BD-80539885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809-8FF9-4C7A-93D6-1964B93223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9342-5609-9ECF-6AF2-18842D172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4408F-60C5-9614-3FE3-C642AF1B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FEC-E2A0-4723-A2B9-0A5926DC6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2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CEFF-1495-D1CC-339B-6F623CAA7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C38C5-1A1F-F721-5576-C707D8FE4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2EF4F-E8F0-AEF4-2652-29CD22DF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809-8FF9-4C7A-93D6-1964B93223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78D1F-2D69-0F1D-3CAF-31AA670BD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6286B-CC23-AC47-9CFD-61F57322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FEC-E2A0-4723-A2B9-0A5926DC6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4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6D04-2DBB-2025-96A1-AEF25C84C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09B5-43C7-ECA5-96B2-B92B226BB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E2218-1650-20B1-F3E2-CCCDFA34C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809-8FF9-4C7A-93D6-1964B93223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C294C-D09B-1E67-63CD-E5046BD5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73C6C-4BDB-39CB-9649-6269DF7D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FEC-E2A0-4723-A2B9-0A5926DC6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4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77023-49C6-329D-C637-A1D869057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748D3-1BA8-7564-43B9-25DEAAE4C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5CBFC-4781-0EE3-95C4-0805A893D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6F6D9-4DD4-7451-F240-BFB579BB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809-8FF9-4C7A-93D6-1964B93223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4124C3-DE69-592F-F692-16C8A67E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30FA3-A677-FF3A-AF97-0F628E96B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FEC-E2A0-4723-A2B9-0A5926DC6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0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0C0BA-B927-702D-DB0C-7ABBF7EC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713BB-4734-CEEF-86AC-D5E2BA698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0FC96-96E3-DD53-2858-AF9F7D2FB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6751B9-399F-8A01-4A97-0F5415A7D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A3DE5-D286-C061-4226-D5C2D9674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5C6480-E8E2-8964-39DF-780C5E925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809-8FF9-4C7A-93D6-1964B93223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F552D6-AD64-5DF5-D57B-34880B7D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E703A8-2C21-6C4C-64D8-170097FB4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FEC-E2A0-4723-A2B9-0A5926DC6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6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D4063-9056-987D-CE85-7C217B497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7119E-55DD-A798-0C24-46221906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809-8FF9-4C7A-93D6-1964B93223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1D1CA8-34E3-3922-877C-BB126D0E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7CDEAB-E5C4-389C-8FA8-65A65F65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FEC-E2A0-4723-A2B9-0A5926DC6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2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0AD0C-FA66-9CA6-A4F4-B7F3D581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809-8FF9-4C7A-93D6-1964B93223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9BB33-25EE-D089-2BF3-54DB230A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EEB42-AA02-C78F-6BB7-5ECA7EAD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FEC-E2A0-4723-A2B9-0A5926DC6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5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87B48-51D9-B50A-269B-A7031BEDD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59B1-326F-8EF5-518F-B548E90E1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A82C2-2E7A-37C9-8EB5-A6C9DB8AB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6ABC4-DF3C-C985-8B4C-819F7FE1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809-8FF9-4C7A-93D6-1964B93223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7360F-A45E-2F2E-AEA7-C88C1F62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5EF37-9E51-9DBE-E748-65BA1C0FF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FEC-E2A0-4723-A2B9-0A5926DC6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F6120-288C-B40E-5990-CD4477C40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F7C4F9-48B7-E8B0-CE68-D94D5A25D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678C6-0637-6E12-4495-E33CC31EE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66F35-23FF-0EFE-CDB8-F611AF683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16809-8FF9-4C7A-93D6-1964B93223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4FFF2-12CE-654F-F48F-EBD7BF0F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0382F-21E3-9DD1-E962-2F4C4E3D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89FEC-E2A0-4723-A2B9-0A5926DC6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9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D46D01-C99B-08E1-5E79-A415DFE6F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99056-D636-205B-FD62-5322F2009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C459A-9BE9-8321-4374-91C373AB1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16809-8FF9-4C7A-93D6-1964B932232A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F8D-3166-269D-8BA9-062757A119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D4D19-46E6-424C-D87E-A52A63C77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89FEC-E2A0-4723-A2B9-0A5926DC6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83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623B-A947-7863-5E2E-73C653F93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6AD54-CA2D-EC16-4327-0EA3B6017D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132017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0)">
            <a:extLst>
              <a:ext uri="{FF2B5EF4-FFF2-40B4-BE49-F238E27FC236}">
                <a16:creationId xmlns:a16="http://schemas.microsoft.com/office/drawing/2014/main" id="{821AF08E-DADD-8B72-DA06-DEE05CA739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150"/>
            <a:ext cx="121920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5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1)">
            <a:extLst>
              <a:ext uri="{FF2B5EF4-FFF2-40B4-BE49-F238E27FC236}">
                <a16:creationId xmlns:a16="http://schemas.microsoft.com/office/drawing/2014/main" id="{68EBF042-2874-B0CA-3D7C-81915888D7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563" y="0"/>
            <a:ext cx="4459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2)">
            <a:extLst>
              <a:ext uri="{FF2B5EF4-FFF2-40B4-BE49-F238E27FC236}">
                <a16:creationId xmlns:a16="http://schemas.microsoft.com/office/drawing/2014/main" id="{67E56499-4C55-2B23-9C1D-7AE390D48D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688" y="0"/>
            <a:ext cx="4492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3)">
            <a:extLst>
              <a:ext uri="{FF2B5EF4-FFF2-40B4-BE49-F238E27FC236}">
                <a16:creationId xmlns:a16="http://schemas.microsoft.com/office/drawing/2014/main" id="{770FF4B2-423E-79CC-E410-F2A64E388F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950" y="0"/>
            <a:ext cx="4608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2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4)">
            <a:extLst>
              <a:ext uri="{FF2B5EF4-FFF2-40B4-BE49-F238E27FC236}">
                <a16:creationId xmlns:a16="http://schemas.microsoft.com/office/drawing/2014/main" id="{026077AF-D11D-E694-86AF-7F979BBF3F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0"/>
            <a:ext cx="439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28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5)">
            <a:extLst>
              <a:ext uri="{FF2B5EF4-FFF2-40B4-BE49-F238E27FC236}">
                <a16:creationId xmlns:a16="http://schemas.microsoft.com/office/drawing/2014/main" id="{9E7DC698-264E-17BA-3155-5E840FF522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50" y="0"/>
            <a:ext cx="4430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02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6)">
            <a:extLst>
              <a:ext uri="{FF2B5EF4-FFF2-40B4-BE49-F238E27FC236}">
                <a16:creationId xmlns:a16="http://schemas.microsoft.com/office/drawing/2014/main" id="{FA70C876-A481-D25B-7942-2EA9C9735D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75" y="0"/>
            <a:ext cx="4462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75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2025-01-13T20:33:11Z</dcterms:created>
  <dcterms:modified xsi:type="dcterms:W3CDTF">2025-01-13T20:33:26Z</dcterms:modified>
</cp:coreProperties>
</file>