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0" d="100"/>
          <a:sy n="80" d="100"/>
        </p:scale>
        <p:origin x="13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CDCA9-16F0-9D3D-0B95-846DE9DA42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577B58-CC83-4E45-8B3B-3A1548A85E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372570-2FC7-B24C-194D-F4B367E80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7C209-111F-45BB-9E8A-0EB2A8033EAB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056C21-7BC4-AC19-EE6B-897BE9D3D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3EFAA-C790-7B75-7250-DE8400456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576AB-F512-42C9-8E7A-566236CB4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280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5ACDF-107F-865E-8B81-1357B1C3F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38FDBC-9237-C1BA-D463-705F01A0CB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773C05-08BD-B6B8-582A-7B1946B32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7C209-111F-45BB-9E8A-0EB2A8033EAB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4A1843-C103-9F88-C28A-34B5E8904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FE9522-627D-24BE-CE05-A155E5118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576AB-F512-42C9-8E7A-566236CB4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859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E89E06-F6C5-5541-7D1F-B42088E3E8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ABCDAF-462B-97D1-7BC8-12DF47EBF5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1A5A8E-F30C-9A8A-5F1A-0BA62332E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7C209-111F-45BB-9E8A-0EB2A8033EAB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9292A9-ED77-7C54-CF8A-B8DA4B0A5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A21B9B-DDCC-B87A-7629-FE41F1043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576AB-F512-42C9-8E7A-566236CB4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258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168F2-918B-AEE4-DA6E-F0F6BE0F3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8F3DD8-E93B-DE02-52ED-D2E486252B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5A31F9-9446-EB68-A09B-DD5F9297C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7C209-111F-45BB-9E8A-0EB2A8033EAB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E8E5E6-8C93-DD56-1765-51518814A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896DBA-F3E1-4FBA-D23C-1E3E6E3C6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576AB-F512-42C9-8E7A-566236CB4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343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E3B82-15FB-6E5E-67C9-769B71E1E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2461D9-FA4F-EAB8-AEE8-716032298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AE1AAE-D431-0AE5-2266-304C6DD9C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7C209-111F-45BB-9E8A-0EB2A8033EAB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78BDD3-B932-D318-340F-DD8C386A0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BED746-0209-0DC7-11E8-C2024DA20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576AB-F512-42C9-8E7A-566236CB4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308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C179E-99FD-4B48-CD2E-D1FB62F2F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4885E-6853-E6E8-0C4F-99577A5DF0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DD6199-63EE-AFB7-D9D5-0E4573B560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298100-106E-397F-3EB4-6FDE4089F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7C209-111F-45BB-9E8A-0EB2A8033EAB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871FDF-5DF8-DE2F-EC0F-7F0C4D745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4539AC-0DD0-5886-E5E9-99C4865C0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576AB-F512-42C9-8E7A-566236CB4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518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D7546-4092-C6E0-62DC-FD0570297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987908-6DD5-1F8C-7939-0491A6F4E5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ACD3D4-AFCF-EA1F-44C9-682C715C57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B36634-1EB4-4BE4-91F3-1D0F4C49FB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40912C-0A32-5B40-044C-06F831909C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D057CB-67C0-25DB-A9DA-47A62D666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7C209-111F-45BB-9E8A-0EB2A8033EAB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5DE256-5440-113B-3931-D2F5C1051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E8134D-8C3E-3B69-22DE-78655D493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576AB-F512-42C9-8E7A-566236CB4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596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9F0F4-D893-3C64-37EE-AD0D5C762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01E250-70E2-0785-74F0-E86D7FBF5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7C209-111F-45BB-9E8A-0EB2A8033EAB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F53640-1CC9-FFB6-1E8F-8B0595617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50882E-0393-381A-34B4-04E3628CA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576AB-F512-42C9-8E7A-566236CB4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205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70A9FF-72B8-05A9-BD5B-1D96D8F97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7C209-111F-45BB-9E8A-0EB2A8033EAB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CDF0F2-1C43-CD0B-8506-DF019E1C2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3975B0-BFF2-F2BF-A64F-9E03C71D6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576AB-F512-42C9-8E7A-566236CB4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191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96511-5B6E-5614-7F6B-D88E013CC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3A826-3EBA-1BE2-DFFD-E10923EC4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8E441F-061C-2160-E223-8DFEC9DED4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4FEF6B-EF75-BA91-A35C-1240D5252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7C209-111F-45BB-9E8A-0EB2A8033EAB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74AB8B-50E1-8F9E-BA43-58101F8F4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F6F36A-1ADF-53AA-A8F5-FF845F9B1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576AB-F512-42C9-8E7A-566236CB4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184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562AF-697C-94B6-F655-6D6F6C0BF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8C917E-56DA-30E8-A59F-3E60BFC8CE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7867BD-48A9-C205-9DC4-CEFDD90328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F06B86-9EC0-AC85-DD5E-E1F680F7C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7C209-111F-45BB-9E8A-0EB2A8033EAB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D5C874-B241-FDBA-A025-F678A5BFF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F01641-A096-2163-4421-ACFAAFE73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576AB-F512-42C9-8E7A-566236CB4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86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B46EAC-2F7E-C575-87E2-8EDE8EE3D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44EA3C-55B9-D22D-833D-3BF589F6FA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B1285-0231-4ED9-C184-AB63844E31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7C209-111F-45BB-9E8A-0EB2A8033EAB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BCA144-5350-01F0-F9B3-ADD1A1AA57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A1A61-C368-B955-A8EA-3449F39ACD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576AB-F512-42C9-8E7A-566236CB4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6388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6AAAD-0FB3-91E2-5FB1-3F51211DFA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Photo Album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E733E4-D964-B2D0-817E-5FB8E83434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by Horace Butler</a:t>
            </a:r>
          </a:p>
        </p:txBody>
      </p:sp>
    </p:spTree>
    <p:extLst>
      <p:ext uri="{BB962C8B-B14F-4D97-AF65-F5344CB8AC3E}">
        <p14:creationId xmlns:p14="http://schemas.microsoft.com/office/powerpoint/2010/main" val="711218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 (27) - Copy">
            <a:extLst>
              <a:ext uri="{FF2B5EF4-FFF2-40B4-BE49-F238E27FC236}">
                <a16:creationId xmlns:a16="http://schemas.microsoft.com/office/drawing/2014/main" id="{2296B069-1F19-D5E8-408B-A561B9876E1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813" y="0"/>
            <a:ext cx="78263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348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 (27)">
            <a:extLst>
              <a:ext uri="{FF2B5EF4-FFF2-40B4-BE49-F238E27FC236}">
                <a16:creationId xmlns:a16="http://schemas.microsoft.com/office/drawing/2014/main" id="{270211E1-D55D-8A3B-8C97-58E7DA4634C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2888"/>
            <a:ext cx="12192000" cy="637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864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Photo Album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Horace Butler</dc:creator>
  <cp:lastModifiedBy>Horace Butler</cp:lastModifiedBy>
  <cp:revision>1</cp:revision>
  <dcterms:created xsi:type="dcterms:W3CDTF">2025-01-17T00:34:27Z</dcterms:created>
  <dcterms:modified xsi:type="dcterms:W3CDTF">2025-01-17T00:34:38Z</dcterms:modified>
</cp:coreProperties>
</file>