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5F1D-884E-F921-9225-41472AFD5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23137-CE8B-371B-622C-153293C11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CB996-510A-1EFA-AB62-689E431B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D928-6432-43A1-B119-B2201AC168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C54EA-DC76-6564-A573-12DFF8DD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4AE90-BE25-D5C0-B54D-2EBD1F54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E8FC-29D9-4B5B-A308-10D91B24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1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505E1-8B47-5318-1F13-8F2C9F2A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31848-3F86-23FE-C1EC-50934F60B5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5FF73-AD28-0AA3-6A1D-41EE09D2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D928-6432-43A1-B119-B2201AC168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7446B-04B8-3BDE-228F-79D562892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6323A-E3D8-94F3-3AFF-97B775D2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E8FC-29D9-4B5B-A308-10D91B24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5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881D6-A770-0C8A-87B8-B01A7FFA8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51395-148F-4DC9-C574-FD6745DB7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7A4E6-06B9-6BEA-A322-CA8528A8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D928-6432-43A1-B119-B2201AC168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59E74-5AE8-C884-702F-7189199B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3FF27-EF69-7514-F00B-49BD297B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E8FC-29D9-4B5B-A308-10D91B24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5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71E7-1D03-8C38-177E-C46D39E68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5C70-87EE-F115-0CD7-98EC4D59D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FE3C1-7251-4296-36EF-70903B8D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D928-6432-43A1-B119-B2201AC168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27A79-194C-7361-D458-4CEC369BF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BF009-3ED6-F7C3-AAE2-2D8AC3C1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E8FC-29D9-4B5B-A308-10D91B24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4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8900D-AA7B-1F1B-76CA-6C322722B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575A2-53D9-27A9-10DE-CAE20DB2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E8B51-83C0-56D5-77D1-01E2D5CCD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D928-6432-43A1-B119-B2201AC168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12C99-5223-821C-522F-3B57DE25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0906B-47C5-F269-3625-E4550E8F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E8FC-29D9-4B5B-A308-10D91B24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7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ABC9-7877-8145-1234-5768709E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6E26C-F25D-D1BF-7A40-0F33A82AA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3BF93A-9263-EA7A-EA86-93BBFEE55E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A6DE6-75C9-6755-E964-861EE1602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D928-6432-43A1-B119-B2201AC168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41A32-F877-D21C-95BA-763349B3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AE333-DCDF-402C-4306-F753B691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E8FC-29D9-4B5B-A308-10D91B24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3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69FF-70EB-7387-7E75-35D0928D7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33B56-8B07-720F-5F34-281CFED26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57CCF-9C55-A667-609B-3525D7D56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3AD2A1-9C79-2837-7345-47651DBC7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C020C-3C6C-7633-FDE4-D8C4E57671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EB2AC1-5D60-9C48-FDB3-64C2F84E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D928-6432-43A1-B119-B2201AC168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1D3E7F-E323-40D7-3E27-23821565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A79F48-6C3E-195C-1CF9-245028E4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E8FC-29D9-4B5B-A308-10D91B24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9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B7ED-5B3B-387F-C111-D90A1B97B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1F7AF2-8E2A-1254-B114-47C8370E7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D928-6432-43A1-B119-B2201AC168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0ECDC-429B-4FF8-40D4-DEEABD1EC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81BB9-B10C-4A36-5BEF-7E59913B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E8FC-29D9-4B5B-A308-10D91B24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480751-B88C-3218-C3F4-BFCA4B34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D928-6432-43A1-B119-B2201AC168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99790F-75D8-275C-E144-0B5FE602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9452F-B068-3DD3-92E7-08977F2A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E8FC-29D9-4B5B-A308-10D91B24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1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7AFB-1554-EA70-0EE4-6321EB5C9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BA4E1-B8B6-43F6-155A-5E8DFB26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16D80-149B-30BC-CC46-82A175AC5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898C9-D88C-517D-431B-C781A68F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D928-6432-43A1-B119-B2201AC168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0E7E8-560E-A514-9ED0-8AE0AD70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21692-9115-20A2-2F72-0BEC65FB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E8FC-29D9-4B5B-A308-10D91B24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7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38AFA-37FD-ED11-0086-A8BABDBC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D287E-1947-06AE-28C7-2A5D072E8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5BAF6-A887-8516-868F-8DB106A10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1563D-D193-A66A-3C99-278B77D88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5D928-6432-43A1-B119-B2201AC168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F6D88-BE96-E6BF-D1EC-99A4F3CE6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9156A-0A28-D309-291A-530D1774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DE8FC-29D9-4B5B-A308-10D91B24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2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1BD056-9813-59C6-2CA9-1C290C77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74E3-9ED1-3908-176A-9397B2D97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13473-BBE0-5263-06A5-2348881B5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5D928-6432-43A1-B119-B2201AC168F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46309-E7EC-4853-7329-B289B0576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9F4FC-C28D-C514-494C-78C58739B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DE8FC-29D9-4B5B-A308-10D91B24D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757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48E7F-5B86-068F-EA2A-6D0A4404E2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CF733-958A-A56E-3C8D-C3567A744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2924578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)">
            <a:extLst>
              <a:ext uri="{FF2B5EF4-FFF2-40B4-BE49-F238E27FC236}">
                <a16:creationId xmlns:a16="http://schemas.microsoft.com/office/drawing/2014/main" id="{ACF2A681-244C-52A1-26CD-5CCDABDDF5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"/>
            <a:ext cx="121920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1)a">
            <a:extLst>
              <a:ext uri="{FF2B5EF4-FFF2-40B4-BE49-F238E27FC236}">
                <a16:creationId xmlns:a16="http://schemas.microsoft.com/office/drawing/2014/main" id="{6F1E897F-425B-2F9B-08AC-1B0DFCA724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0"/>
            <a:ext cx="605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6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A)">
            <a:extLst>
              <a:ext uri="{FF2B5EF4-FFF2-40B4-BE49-F238E27FC236}">
                <a16:creationId xmlns:a16="http://schemas.microsoft.com/office/drawing/2014/main" id="{E67BCDAC-9B69-3B4F-3756-DFCF8041BE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13" y="0"/>
            <a:ext cx="9883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0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B)">
            <a:extLst>
              <a:ext uri="{FF2B5EF4-FFF2-40B4-BE49-F238E27FC236}">
                <a16:creationId xmlns:a16="http://schemas.microsoft.com/office/drawing/2014/main" id="{8A03FEAC-6664-247F-B433-95F1FF645C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3" y="0"/>
            <a:ext cx="11064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8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3)">
            <a:extLst>
              <a:ext uri="{FF2B5EF4-FFF2-40B4-BE49-F238E27FC236}">
                <a16:creationId xmlns:a16="http://schemas.microsoft.com/office/drawing/2014/main" id="{EB4DE9E7-733F-A641-8782-0713FB03E3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8" y="0"/>
            <a:ext cx="736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7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4)">
            <a:extLst>
              <a:ext uri="{FF2B5EF4-FFF2-40B4-BE49-F238E27FC236}">
                <a16:creationId xmlns:a16="http://schemas.microsoft.com/office/drawing/2014/main" id="{69FB6B93-ACF6-E32C-140A-52F7B70617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50" y="0"/>
            <a:ext cx="580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0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)a - Copy">
            <a:extLst>
              <a:ext uri="{FF2B5EF4-FFF2-40B4-BE49-F238E27FC236}">
                <a16:creationId xmlns:a16="http://schemas.microsoft.com/office/drawing/2014/main" id="{372191BC-146D-88A6-664F-F389793D4B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0"/>
            <a:ext cx="9066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5)a">
            <a:extLst>
              <a:ext uri="{FF2B5EF4-FFF2-40B4-BE49-F238E27FC236}">
                <a16:creationId xmlns:a16="http://schemas.microsoft.com/office/drawing/2014/main" id="{51C16574-324E-C437-FD2A-FC3C1F72A6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288"/>
            <a:ext cx="12192000" cy="53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5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6) - Copy">
            <a:extLst>
              <a:ext uri="{FF2B5EF4-FFF2-40B4-BE49-F238E27FC236}">
                <a16:creationId xmlns:a16="http://schemas.microsoft.com/office/drawing/2014/main" id="{37CB3D93-053C-8517-69E3-057E00BA63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88" y="0"/>
            <a:ext cx="8836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43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2025-01-13T20:29:33Z</dcterms:created>
  <dcterms:modified xsi:type="dcterms:W3CDTF">2025-01-13T20:29:50Z</dcterms:modified>
</cp:coreProperties>
</file>