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4CE1B-6F5D-F714-D1FB-D6B587E43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FA633-7590-0594-D4D9-0189BAE92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3E2F3-8BFE-EC4B-53FA-A7DA544C1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9A543-1F1A-D04D-2EFB-0577DD0A7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D865A-A55F-E4F4-FD6F-9B7D586B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DC75-DECC-6FEC-A366-0BBEEC7D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06390-217E-5132-EFCF-3F47840C3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CBBAB-E9F9-F2C8-DAB4-4AF06E0D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980E3-4F07-B03E-353C-11530CEEC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B6D05-0D44-A359-E417-1423EAAB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8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C95A84-DD5E-7E30-2CAC-3A172D6F2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1C6587-E693-B4A1-16A8-9226E2304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87AEC-E37F-FB74-D32B-557CAC1AF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7563-43D6-D5C5-51CA-ECB6AF4F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E06B4-091B-58BC-FC6B-D05A51C2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52A6D-8D49-2E66-558C-18D501F1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ACF40-90C0-0A40-EDB1-3D8D4C1A0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3F46D-33E0-D5E0-585E-C8591F9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E199C-B207-BCD1-FE1D-ACFDC6891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AEF7C-B19B-DE4F-0BDC-F5D96C4A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3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14088-8E0B-B496-D938-33F86507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601F1-CAFB-DCDA-24E5-22DA5996C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CC8FF-B7EF-6637-CD8D-23ACD6B4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BBFEC-1EA6-85B1-50BB-D1F456F1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5FAC9-5D6D-83AC-6D07-DFA6F1C95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1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A8BED-1290-2631-1DFF-1C01A876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ABDA5-3CD7-10C5-C7AA-A2B1745E6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A1035-0F5E-2699-AA41-977B547AE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19DAD-EE45-7409-6134-5CBA6685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39708-2A59-DD77-F3C8-00A5CDD0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464A6-68BE-696F-1C30-A057F641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2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93AAB-44D4-E505-2CD1-F1C05194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BB448-B158-6726-1B3B-FBBFB000B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CF1A4-0166-6D86-4C3D-8E5AC37DA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70A5A0-15C6-2590-AF6A-1233FE76E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0D9D7B-376D-6AD8-AD00-6552BDBAD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8B524-1494-48DF-DC44-DFCDAF64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F839D-0A0A-26CF-88FE-AECC6E51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027AE-C455-2D04-E07E-12550097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5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EAA5D-2F41-C39E-6731-1857CDB09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21E8A-A391-4D1F-BAC4-C48F1624C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E78E7-212E-499D-47C5-5783FDC21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36D5C-1CE7-2ED6-BBE9-E2A21ECC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2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9153ED-8C0C-EC05-2B3F-77DC4F29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2D66A-DF4A-1D1F-E97C-46C25F6F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DA9A1-BDEA-E8F0-D245-0C3BBE29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6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C901-6CBA-A2D2-98E7-EF9A4C30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0BD13-F5A5-82C4-152B-6237310A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46FA7-E115-AF40-3CC3-D4744D575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29CA1-CD56-AF77-169C-2D3F1ADA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C4C4D-802D-0833-8140-7A7F2A6A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55838-DA89-7985-8133-78A82BD0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8BBD-4F62-C46A-2EE7-511B6B49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C1FEB-315C-DECC-3E8E-64E14CC027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14705-F12F-9339-3CE9-BD4F25499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0916D-D3C6-C265-52F8-C298F86A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866D1-E031-7C22-AF00-92A35776F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D3A5D-FB8B-12A3-660D-A0A93B43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5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18658-C46E-BEBB-5AB5-170D012A4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5F775-4CE8-0277-495C-0C44FF3BE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1DFA-3828-59BA-71C2-9A8EFB26F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ABC3E-D72F-4A02-B10A-F086AD5A786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1EE10-1FC7-846B-584D-CF0ABAD79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0D0D7-1096-95E3-F36F-C13DFE284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24737-1D06-4F18-AA27-1961131E4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74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778CA-9E1A-9BE3-4694-F7FF76FBA9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BF7781-CCBF-288D-84DC-E154EA60FE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80769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6)">
            <a:extLst>
              <a:ext uri="{FF2B5EF4-FFF2-40B4-BE49-F238E27FC236}">
                <a16:creationId xmlns:a16="http://schemas.microsoft.com/office/drawing/2014/main" id="{86CBBF52-536B-8ED9-899E-AA2B66DFBF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0" y="0"/>
            <a:ext cx="443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6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7)">
            <a:extLst>
              <a:ext uri="{FF2B5EF4-FFF2-40B4-BE49-F238E27FC236}">
                <a16:creationId xmlns:a16="http://schemas.microsoft.com/office/drawing/2014/main" id="{A4E4B720-6843-7DC3-3B1A-A329D33195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25" y="0"/>
            <a:ext cx="4424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3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8)">
            <a:extLst>
              <a:ext uri="{FF2B5EF4-FFF2-40B4-BE49-F238E27FC236}">
                <a16:creationId xmlns:a16="http://schemas.microsoft.com/office/drawing/2014/main" id="{51692271-6B5D-219F-615E-1B497D07FB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38" y="0"/>
            <a:ext cx="4505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4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9) - Copy">
            <a:extLst>
              <a:ext uri="{FF2B5EF4-FFF2-40B4-BE49-F238E27FC236}">
                <a16:creationId xmlns:a16="http://schemas.microsoft.com/office/drawing/2014/main" id="{63387EDF-A8E3-E1FC-681A-B81BEE2C81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63" y="0"/>
            <a:ext cx="7405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9)">
            <a:extLst>
              <a:ext uri="{FF2B5EF4-FFF2-40B4-BE49-F238E27FC236}">
                <a16:creationId xmlns:a16="http://schemas.microsoft.com/office/drawing/2014/main" id="{8652AE50-222F-0D8B-871A-632FC37B27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3"/>
            <a:ext cx="12192000" cy="670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8)">
            <a:extLst>
              <a:ext uri="{FF2B5EF4-FFF2-40B4-BE49-F238E27FC236}">
                <a16:creationId xmlns:a16="http://schemas.microsoft.com/office/drawing/2014/main" id="{63E13A0E-303B-86DA-FDDF-1F51326668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38" y="0"/>
            <a:ext cx="5724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9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9)">
            <a:extLst>
              <a:ext uri="{FF2B5EF4-FFF2-40B4-BE49-F238E27FC236}">
                <a16:creationId xmlns:a16="http://schemas.microsoft.com/office/drawing/2014/main" id="{1CFD8FDD-6D9A-0D61-77C3-301CC5CC63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0"/>
            <a:ext cx="650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4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0)">
            <a:extLst>
              <a:ext uri="{FF2B5EF4-FFF2-40B4-BE49-F238E27FC236}">
                <a16:creationId xmlns:a16="http://schemas.microsoft.com/office/drawing/2014/main" id="{09F1C5F5-4977-A8B2-424D-5C5D69739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0"/>
            <a:ext cx="4341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5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1)">
            <a:extLst>
              <a:ext uri="{FF2B5EF4-FFF2-40B4-BE49-F238E27FC236}">
                <a16:creationId xmlns:a16="http://schemas.microsoft.com/office/drawing/2014/main" id="{EF7A8398-2FEF-AEA4-B356-71BDBE8B94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4418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2)">
            <a:extLst>
              <a:ext uri="{FF2B5EF4-FFF2-40B4-BE49-F238E27FC236}">
                <a16:creationId xmlns:a16="http://schemas.microsoft.com/office/drawing/2014/main" id="{B59A4C67-A6DD-5BC0-6A5A-78DE2892E2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25" y="0"/>
            <a:ext cx="445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3)">
            <a:extLst>
              <a:ext uri="{FF2B5EF4-FFF2-40B4-BE49-F238E27FC236}">
                <a16:creationId xmlns:a16="http://schemas.microsoft.com/office/drawing/2014/main" id="{0960518D-4306-E5FD-4838-D12F0D6A05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25" y="0"/>
            <a:ext cx="4348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5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4)">
            <a:extLst>
              <a:ext uri="{FF2B5EF4-FFF2-40B4-BE49-F238E27FC236}">
                <a16:creationId xmlns:a16="http://schemas.microsoft.com/office/drawing/2014/main" id="{328EECC3-BA3A-9EE2-C4DE-D93FBD4BEC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0"/>
            <a:ext cx="4400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1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5)">
            <a:extLst>
              <a:ext uri="{FF2B5EF4-FFF2-40B4-BE49-F238E27FC236}">
                <a16:creationId xmlns:a16="http://schemas.microsoft.com/office/drawing/2014/main" id="{F5AFD797-86F6-0AD9-7026-7E0915B79F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4475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4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2</cp:revision>
  <dcterms:created xsi:type="dcterms:W3CDTF">2025-01-13T20:34:47Z</dcterms:created>
  <dcterms:modified xsi:type="dcterms:W3CDTF">2025-01-13T20:35:29Z</dcterms:modified>
</cp:coreProperties>
</file>