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80" d="100"/>
          <a:sy n="80" d="100"/>
        </p:scale>
        <p:origin x="138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B0BA07-B3B8-742E-1EB0-336D514A8E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731CBC6-8326-5EE2-5D7F-EA9A55EBC9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12F40D-33E0-74EE-689D-D59439A0A9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781F9-0413-4AFC-9C86-97CF2A78B29C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B72BFA-0923-E770-D551-10F8705DFA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18038E-7BE0-A91C-4DA2-35E916A8A4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258EB-D126-4F31-928D-E2EC52B679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487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3C9B87-CCDE-CC51-FB21-6224AB3335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410FC10-24CE-3705-AE1A-E5F87C7EA0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1EBBBC-C021-94DF-9C86-04704002C8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781F9-0413-4AFC-9C86-97CF2A78B29C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581B5F-F834-1782-2F2C-F9647373B2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82B921-1A04-6E4E-53FB-C2F00B8F5F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258EB-D126-4F31-928D-E2EC52B679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8055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079979B-A5DF-4EC6-EE70-0FE85DAC99C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AF79415-5607-0BB0-9E5F-BDAB37F4D9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05BC77-2AD8-621B-E7B9-4C4DF7AD4A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781F9-0413-4AFC-9C86-97CF2A78B29C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7C7810-1DAD-C08A-4B59-2983B3A6EE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98F978-E9D2-EB62-ECFB-1BFD05007B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258EB-D126-4F31-928D-E2EC52B679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8192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55F31C-FB27-EBF4-B029-53778A2DD2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A10136-6DC9-E6F6-8DFA-8D82132BA3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013CC7-346D-12B1-AA1F-DBB35AAA4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781F9-0413-4AFC-9C86-97CF2A78B29C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F68C85-C069-0821-3E52-A9EB84B87B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D5E357-6772-9832-23F1-ACBA8B9593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258EB-D126-4F31-928D-E2EC52B679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1287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F79BC8-8995-F59D-40B3-1B838C5B18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00F0A7-928E-4C75-713D-0A018E0A0D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B67F07-6BBD-2049-8B06-E205EF1553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781F9-0413-4AFC-9C86-97CF2A78B29C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E9A6F9-6AE6-8B76-DA9B-565C09BC57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9CF8C3-126B-C873-3F36-BF37DB376C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258EB-D126-4F31-928D-E2EC52B679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519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08577D-555A-457E-E211-8A463CCEE4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1E2B06-95C5-7EE1-E2D8-D59B227C08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6664460-68B4-3CDF-1970-9A3EBBA85D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717DA9-7136-4750-BB12-374B65DA37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781F9-0413-4AFC-9C86-97CF2A78B29C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44859D-EA1A-CD84-8A4D-18D7FC810E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0D67340-0B87-348D-90AD-ACABBD270D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258EB-D126-4F31-928D-E2EC52B679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3584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E8E2A2-E9B4-C111-0786-F80B4FA8B0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9EAC3F-C8F3-EFD5-3A2E-7A5DCE6C18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28CEE17-C74D-D9A3-D6E2-F89AC72E0A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14B4DCA-E4D0-76D3-BED0-02236454FA2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803E50B-236F-0A9B-B13B-92559E5DE3C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FF8FF9E-3CC9-125A-C96E-D64D421F99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781F9-0413-4AFC-9C86-97CF2A78B29C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A018417-B376-6B44-C7F3-774730C20E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59D8A4A-D245-732C-E788-7AFED2A266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258EB-D126-4F31-928D-E2EC52B679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7800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B950D7-5C0B-A4AE-494F-35F08A2364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962C2F2-6CC5-B5D1-595D-7C2700E9E2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781F9-0413-4AFC-9C86-97CF2A78B29C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BD4FBB5-947B-1A99-1FA4-65684F6220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FBA37CE-6B82-EB40-2621-098564C6A7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258EB-D126-4F31-928D-E2EC52B679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8362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629584D-F2E9-0A03-C4CA-FDA84A179F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781F9-0413-4AFC-9C86-97CF2A78B29C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4B0FAFD-FCBA-E34E-7E0C-84D075A589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5A2DE5-C9ED-366F-5AC5-69EA409872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258EB-D126-4F31-928D-E2EC52B679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2351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EA9FF4-3429-1EF7-67C1-922CD6A248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1254F3-4C1A-127D-8A24-DA4064775A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422879E-4A60-519D-7190-7A0404E462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74CF7C4-C22D-C6DB-9008-226505ECCD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781F9-0413-4AFC-9C86-97CF2A78B29C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594FE1-2D72-69F6-1E9F-D025E288BA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B2ED0B-18EA-01C8-9911-B4E6DB8E7A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258EB-D126-4F31-928D-E2EC52B679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0506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166261-2549-C065-61BA-D30B5B382F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D32A371-76FC-6D8B-266B-A9E6CA8247E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ABE58F-7858-7061-6D2D-77C953345A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C05EABF-078E-C71B-E6A1-61FBB90C35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781F9-0413-4AFC-9C86-97CF2A78B29C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2186569-B308-FD22-CE9F-C9241DCD39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B1934C-B20C-9126-F722-8BF4015095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258EB-D126-4F31-928D-E2EC52B679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2050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A6B6E05-097B-0562-2B49-2304265B82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142FB6-80BA-95E8-F7E2-C4B661CF66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C42248-A3C1-828D-0C67-FBDBC118E38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1781F9-0413-4AFC-9C86-97CF2A78B29C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C3ADAB-F453-4C19-22FE-57531D9698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7E4D6E-1C4F-5D6D-B296-53F3AF2D31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5258EB-D126-4F31-928D-E2EC52B679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75448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1B4655-A42A-A61E-BD7B-47950C9C51B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Photo Album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769A739-A9E3-A8AB-335A-AE51C5005EC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by Horace Butler</a:t>
            </a:r>
          </a:p>
        </p:txBody>
      </p:sp>
    </p:spTree>
    <p:extLst>
      <p:ext uri="{BB962C8B-B14F-4D97-AF65-F5344CB8AC3E}">
        <p14:creationId xmlns:p14="http://schemas.microsoft.com/office/powerpoint/2010/main" val="2776728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 (48)">
            <a:extLst>
              <a:ext uri="{FF2B5EF4-FFF2-40B4-BE49-F238E27FC236}">
                <a16:creationId xmlns:a16="http://schemas.microsoft.com/office/drawing/2014/main" id="{27BC2E44-D38D-587B-490D-DE6BF16DD16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7250" y="0"/>
            <a:ext cx="5397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30064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 (49)">
            <a:extLst>
              <a:ext uri="{FF2B5EF4-FFF2-40B4-BE49-F238E27FC236}">
                <a16:creationId xmlns:a16="http://schemas.microsoft.com/office/drawing/2014/main" id="{C1403879-C91C-EA3F-8794-2D2B8E69656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6588" y="0"/>
            <a:ext cx="58372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47680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 (50)">
            <a:extLst>
              <a:ext uri="{FF2B5EF4-FFF2-40B4-BE49-F238E27FC236}">
                <a16:creationId xmlns:a16="http://schemas.microsoft.com/office/drawing/2014/main" id="{9E185074-7E7E-5FF4-7201-E4836694278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9050" y="0"/>
            <a:ext cx="45323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06470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 (51)">
            <a:extLst>
              <a:ext uri="{FF2B5EF4-FFF2-40B4-BE49-F238E27FC236}">
                <a16:creationId xmlns:a16="http://schemas.microsoft.com/office/drawing/2014/main" id="{501DA5CD-FCE1-3424-AC60-29249A748D1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2700" y="0"/>
            <a:ext cx="45466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14709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 (52)">
            <a:extLst>
              <a:ext uri="{FF2B5EF4-FFF2-40B4-BE49-F238E27FC236}">
                <a16:creationId xmlns:a16="http://schemas.microsoft.com/office/drawing/2014/main" id="{51B95F4A-3BA9-E1D5-458D-AE945FC58AD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1750" y="0"/>
            <a:ext cx="45069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63595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 (58)">
            <a:extLst>
              <a:ext uri="{FF2B5EF4-FFF2-40B4-BE49-F238E27FC236}">
                <a16:creationId xmlns:a16="http://schemas.microsoft.com/office/drawing/2014/main" id="{C4526A01-C3A3-8E5E-F3BE-51B27AE377F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8575" y="0"/>
            <a:ext cx="45148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71291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</Words>
  <Application>Microsoft Office PowerPoint</Application>
  <PresentationFormat>Widescreen</PresentationFormat>
  <Paragraphs>2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Photo Album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Horace Butler</dc:creator>
  <cp:lastModifiedBy>Horace Butler</cp:lastModifiedBy>
  <cp:revision>1</cp:revision>
  <dcterms:created xsi:type="dcterms:W3CDTF">2025-01-14T16:42:19Z</dcterms:created>
  <dcterms:modified xsi:type="dcterms:W3CDTF">2025-01-14T16:42:31Z</dcterms:modified>
</cp:coreProperties>
</file>