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6957-7127-5F49-8C71-A8E29D2FE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FD3CD-A458-46DB-8F08-6E4EFC6CC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A165C-DC9F-FFFC-D26A-BD597724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55729-AE6D-A861-AE16-CFCB9607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B062C-6E68-61B2-29CA-29A9C49D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8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24778-097D-529C-B1B5-5915DF1B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216B-FE0F-D8C6-4318-C691B68D1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BEA06-B4AF-8212-EEB1-030475E3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E5E58-58E1-0B6A-C4B1-99B8ACE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BD733-D584-A26A-9EA9-F774E82EC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AC59F2-BABB-2C34-B469-B4461A1C5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27768-6D04-5E39-7405-9C9390672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522BA-6261-6356-0941-1F9FD1DF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0BB98-7807-9CEC-C760-D8265AFE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E714-8E9E-4B2E-CDFB-C8272E2B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6DEE-A382-1CE9-3FFF-0860F359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DE61-291D-F554-F859-A926C3995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114AF-83F0-6DD7-AABD-D32B742E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5D185-B980-EAF5-2B60-4F0D9B2A5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4D5A3-929F-D61D-6534-13EEB311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5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2A24-56F3-B3D2-D0D5-CE0D7929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183C9-917D-34FB-9651-61FC8B9C1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ACE15-9424-5BDC-D0CC-72169FDFD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02F5-60FA-9D08-CE85-6204BC30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2B04F-5A42-FB73-C298-AD1416A0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6BC4-01CD-C8AE-EF0B-ADB2541B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6ABF3-4860-BD34-994F-DB9F9EC8F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A5DD8-DF1E-00AC-F8D3-AF7028471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DCD5D-B220-B48F-3DE1-25458CA6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3BFA-69CA-85F0-8D9A-D2377013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4FD18-ACB7-0826-F69F-33A7EC89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7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F584-2049-DCA5-2782-3BA5D728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6EB79-470D-9E0B-CF35-6FDF48B42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EA5D9-F917-A41B-90F1-C7306D5B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778E4-5CE3-3BC5-43CD-2BAAAE0E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056A7-F489-EA1B-B537-FA3BC87D6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10D0-31CE-6C1F-808D-49FDF48F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991D2-E6B0-5EDB-9032-9F138DC5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1921E-EA39-3C53-3343-4C09AADA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EA77-005D-326F-7122-1FB3D085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F79EC-3CCC-1BE7-9E5C-F10AA1FE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585FA-6515-13C1-A609-9D6FD1F0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BBD00-5E29-3117-D76C-BB1FB2A1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C783D-56AE-6BAE-3B7D-24BAB78E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0802B-32B3-359F-503B-FE41763B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78962-C0DE-6F74-CAD7-BA8C63CF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C389-2DF3-81FC-873B-82916DFC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7298A-50FC-AEC8-11C6-7E931491E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A933E-F6C4-AB81-BF7B-693DA7A8F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4DA2A-75E0-3FF0-8BC6-B12FFEF3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3801A-9335-984B-50AC-EBF4E1EC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E12F8-512F-7965-BBEC-7A1149FA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4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EA29-A8F6-3A06-C6F0-1E0EA064B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10C2C-0946-7F68-872D-8E3B36FE2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E253B-F1F6-2BDA-E611-942DEEE26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AB839-AECD-0B38-7A77-A8F0A0882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6B254-B1F0-E9ED-F02E-01EF6976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4F52C-3710-EDEA-FDD9-18FFB424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1E703-751A-F42C-5441-72DAEDC0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D99F1-0C00-89CA-2050-9E8D8E662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9A5A9-8A5D-1042-AFC2-373BDECCB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8366-FA7D-4547-BD9C-9375990D800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5A6FC-245C-AE20-58BF-19327B6B3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F428F-ADDF-160C-E847-A0637AFC4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5AFB1-053A-4220-97E6-159832DB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29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7BC3-7D08-14CD-3C16-183EF616B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61FB4-A871-B996-B27C-84AF5FBD95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59025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7)">
            <a:extLst>
              <a:ext uri="{FF2B5EF4-FFF2-40B4-BE49-F238E27FC236}">
                <a16:creationId xmlns:a16="http://schemas.microsoft.com/office/drawing/2014/main" id="{825F0166-59FC-CDFF-7305-6E5A226DE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15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8)">
            <a:extLst>
              <a:ext uri="{FF2B5EF4-FFF2-40B4-BE49-F238E27FC236}">
                <a16:creationId xmlns:a16="http://schemas.microsoft.com/office/drawing/2014/main" id="{45A53475-B8E2-89C7-7488-9D36C857DC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9)">
            <a:extLst>
              <a:ext uri="{FF2B5EF4-FFF2-40B4-BE49-F238E27FC236}">
                <a16:creationId xmlns:a16="http://schemas.microsoft.com/office/drawing/2014/main" id="{19940FED-30CC-2A38-BE52-F18E4EA6FB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0"/>
            <a:ext cx="500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0)">
            <a:extLst>
              <a:ext uri="{FF2B5EF4-FFF2-40B4-BE49-F238E27FC236}">
                <a16:creationId xmlns:a16="http://schemas.microsoft.com/office/drawing/2014/main" id="{B63B89C1-E8F1-227F-6E13-743D609C7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1)">
            <a:extLst>
              <a:ext uri="{FF2B5EF4-FFF2-40B4-BE49-F238E27FC236}">
                <a16:creationId xmlns:a16="http://schemas.microsoft.com/office/drawing/2014/main" id="{BE3BC824-DA74-FD70-8040-7BDE30A1AF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38" y="0"/>
            <a:ext cx="4884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4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2)">
            <a:extLst>
              <a:ext uri="{FF2B5EF4-FFF2-40B4-BE49-F238E27FC236}">
                <a16:creationId xmlns:a16="http://schemas.microsoft.com/office/drawing/2014/main" id="{C4F6998C-60AA-C304-DC08-7151341A1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0"/>
            <a:ext cx="498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3)">
            <a:extLst>
              <a:ext uri="{FF2B5EF4-FFF2-40B4-BE49-F238E27FC236}">
                <a16:creationId xmlns:a16="http://schemas.microsoft.com/office/drawing/2014/main" id="{A1E7A6CA-8320-B3F2-7DA2-AD4368570C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0"/>
            <a:ext cx="497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07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4)">
            <a:extLst>
              <a:ext uri="{FF2B5EF4-FFF2-40B4-BE49-F238E27FC236}">
                <a16:creationId xmlns:a16="http://schemas.microsoft.com/office/drawing/2014/main" id="{F22DF042-A503-B56B-C384-B5EC6092E4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0"/>
            <a:ext cx="509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9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9)">
            <a:extLst>
              <a:ext uri="{FF2B5EF4-FFF2-40B4-BE49-F238E27FC236}">
                <a16:creationId xmlns:a16="http://schemas.microsoft.com/office/drawing/2014/main" id="{D9D01C8B-935F-CE0F-7124-E2EE8A10A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38" y="0"/>
            <a:ext cx="430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0)">
            <a:extLst>
              <a:ext uri="{FF2B5EF4-FFF2-40B4-BE49-F238E27FC236}">
                <a16:creationId xmlns:a16="http://schemas.microsoft.com/office/drawing/2014/main" id="{F1E05BB9-1E0B-3B9B-8407-8AE89779E4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3" y="0"/>
            <a:ext cx="5056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4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1)">
            <a:extLst>
              <a:ext uri="{FF2B5EF4-FFF2-40B4-BE49-F238E27FC236}">
                <a16:creationId xmlns:a16="http://schemas.microsoft.com/office/drawing/2014/main" id="{1A8DBEA4-F957-7BE8-3D19-851689308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88" y="0"/>
            <a:ext cx="505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2)">
            <a:extLst>
              <a:ext uri="{FF2B5EF4-FFF2-40B4-BE49-F238E27FC236}">
                <a16:creationId xmlns:a16="http://schemas.microsoft.com/office/drawing/2014/main" id="{13A59B18-479E-B837-4C9C-B27E6E8B0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0"/>
            <a:ext cx="506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4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3)">
            <a:extLst>
              <a:ext uri="{FF2B5EF4-FFF2-40B4-BE49-F238E27FC236}">
                <a16:creationId xmlns:a16="http://schemas.microsoft.com/office/drawing/2014/main" id="{E5CEB16D-99FF-5D86-2E4D-F66A213D1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63" y="0"/>
            <a:ext cx="499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2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4)">
            <a:extLst>
              <a:ext uri="{FF2B5EF4-FFF2-40B4-BE49-F238E27FC236}">
                <a16:creationId xmlns:a16="http://schemas.microsoft.com/office/drawing/2014/main" id="{CCB99937-BB9B-196F-8B3A-F86731626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90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7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5)">
            <a:extLst>
              <a:ext uri="{FF2B5EF4-FFF2-40B4-BE49-F238E27FC236}">
                <a16:creationId xmlns:a16="http://schemas.microsoft.com/office/drawing/2014/main" id="{265D9532-0413-D019-D3AC-240C242A9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0"/>
            <a:ext cx="509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6)">
            <a:extLst>
              <a:ext uri="{FF2B5EF4-FFF2-40B4-BE49-F238E27FC236}">
                <a16:creationId xmlns:a16="http://schemas.microsoft.com/office/drawing/2014/main" id="{2FB75441-D364-95A5-AC55-C822928D9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13" y="0"/>
            <a:ext cx="495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1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2025-01-13T20:27:06Z</dcterms:created>
  <dcterms:modified xsi:type="dcterms:W3CDTF">2025-01-13T20:27:32Z</dcterms:modified>
</cp:coreProperties>
</file>