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15976-5E11-E54E-7B40-28D11D17B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CC9893-111F-EB0C-F289-1B38FCEA52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188E3-EA2A-F414-AB9D-95C6953D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A25F-DB82-4068-9159-FC3085553DC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88132-3BE7-1F79-D7D8-9A71E0622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6B332-90EA-E7FA-A1DE-5134D9260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BBF0B-2FFF-4214-8C5E-94402C4A9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3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2EDF5-3743-FEED-AA2F-51BB45023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3DE2E5-F109-DFA0-ED90-E524799D8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A6CC3-6033-A219-B9D4-3335E1A49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A25F-DB82-4068-9159-FC3085553DC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F61D-C97D-66D9-399F-11E9F0953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3AA3A-7974-639D-AC5A-6FD5D1D6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BBF0B-2FFF-4214-8C5E-94402C4A9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7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BB24A9-D1CE-58BA-594B-3340559BB8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4B4622-C374-983F-C7E2-7899BA839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267FB-7254-4902-0ED8-8A61FF89F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A25F-DB82-4068-9159-FC3085553DC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2478D-0FE0-36D2-3C3B-A5730666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73F56-B5D8-E097-2B7B-B918B3CA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BBF0B-2FFF-4214-8C5E-94402C4A9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55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029BE-ED6E-650B-5372-B67578F2E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27E73-0064-871E-CD94-44A1F88B1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A7F3C-DE8C-20DE-35D5-410BE9E42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A25F-DB82-4068-9159-FC3085553DC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3408E-A8A0-D28E-145F-D69D6A60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FABDB-59A7-A97A-2A56-500921D3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BBF0B-2FFF-4214-8C5E-94402C4A9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98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15BE8-ADAB-0A78-A357-92995F30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5DB04F-7413-1E4D-4069-D55DE80E0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C0AA8-F541-24DB-D28D-00A045890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A25F-DB82-4068-9159-FC3085553DC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391BE-10FC-D670-E4FF-C48579752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A7923-DB4D-E23F-7771-96B92D3C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BBF0B-2FFF-4214-8C5E-94402C4A9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6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93765-B27F-3999-F096-58F458A05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8AE79-19D9-D1F2-209E-2247D54A4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97BAA4-810D-B582-C0CD-12894E0E6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4570C-AA6A-06C1-9BDB-12F0EB61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A25F-DB82-4068-9159-FC3085553DC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92EA5-7A17-5768-0F35-5CFE94A57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B8F0D-86AD-193C-3007-B977B780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BBF0B-2FFF-4214-8C5E-94402C4A9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2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CF146-867B-C8DE-8E6A-495AC9E83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EAFE7-D71C-9A88-B741-AFEFC1995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A78EB9-C50D-2576-2ECB-4D8068959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802A0A-33B6-AC05-37DF-566009A93E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F6A3ED-3211-9D16-9AB7-2AAA88B408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CDE75A-C124-28AA-E86C-37BEB95C9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A25F-DB82-4068-9159-FC3085553DC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FEB8E4-65CD-3F07-50EB-F03E7825B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6CD6B1-20F6-14FB-3764-169C8405B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BBF0B-2FFF-4214-8C5E-94402C4A9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82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28D0-619A-EBBD-0956-4C59B9615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52723F-72BF-2254-6449-FC407BB70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A25F-DB82-4068-9159-FC3085553DC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8FCC0-D1B2-8D64-FF82-0F0C8699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94792-9716-B09C-6951-02E157E8F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BBF0B-2FFF-4214-8C5E-94402C4A9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19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542BA5-7EFA-188F-356B-A7BCC0DC4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A25F-DB82-4068-9159-FC3085553DC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65B8DE-7850-172F-8FCC-89CC70B48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74BC8-4AF0-02CC-4C67-321AB1162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BBF0B-2FFF-4214-8C5E-94402C4A9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6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15A4C-59C8-B6A2-6F83-EAC067C1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DCF4E-E2FD-481F-C115-7D75A4320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72682-E6DA-45B7-FDE6-DB0076D8C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AC68E-2496-4865-6810-CE93B46B5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A25F-DB82-4068-9159-FC3085553DC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98461-FCF5-A577-8CA1-9D0024878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282BD-A989-33CD-2081-8BAD1716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BBF0B-2FFF-4214-8C5E-94402C4A9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68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2AAD-4714-78A3-AB87-44BEBC686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1D4FDF-7D08-5AEF-64BE-B254ACFEA7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E0B6E-4934-7652-C9FA-A43EEBE576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17AAE-EE8A-16C3-5E3C-7D1E9014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A25F-DB82-4068-9159-FC3085553DC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DA3C9-E8B2-D412-7FA0-29C08E27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4B03F-D210-2C43-1606-F3FCF482A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BBF0B-2FFF-4214-8C5E-94402C4A9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73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A05468-F14F-4AEF-2792-51E0FCC9A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3E27C-B3D6-DDFC-3D81-36C912929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B8CD8-0F54-6EE4-A18F-6526929885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8A25F-DB82-4068-9159-FC3085553DC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F20D-61A3-15D5-927F-B7CB7C270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82160-977F-8830-337A-2545543DA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BBF0B-2FFF-4214-8C5E-94402C4A9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344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DAF3B-8DEA-3885-25A7-DE0564E234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666CDC-196F-FE2E-474A-51C02CDFAD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1914026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30) - Copy">
            <a:extLst>
              <a:ext uri="{FF2B5EF4-FFF2-40B4-BE49-F238E27FC236}">
                <a16:creationId xmlns:a16="http://schemas.microsoft.com/office/drawing/2014/main" id="{5520C399-AF13-2794-2504-8917F96EF1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" y="0"/>
            <a:ext cx="11798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74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30)">
            <a:extLst>
              <a:ext uri="{FF2B5EF4-FFF2-40B4-BE49-F238E27FC236}">
                <a16:creationId xmlns:a16="http://schemas.microsoft.com/office/drawing/2014/main" id="{8FF54F53-1858-5C90-2927-26BB45A178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" y="0"/>
            <a:ext cx="11985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10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31) - Copy">
            <a:extLst>
              <a:ext uri="{FF2B5EF4-FFF2-40B4-BE49-F238E27FC236}">
                <a16:creationId xmlns:a16="http://schemas.microsoft.com/office/drawing/2014/main" id="{DE30723F-A543-75FD-0B3A-2349A8B4FA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0"/>
            <a:ext cx="9612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15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31)">
            <a:extLst>
              <a:ext uri="{FF2B5EF4-FFF2-40B4-BE49-F238E27FC236}">
                <a16:creationId xmlns:a16="http://schemas.microsoft.com/office/drawing/2014/main" id="{3F607BEC-52ED-4D8C-0794-B1A5E01396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8" y="0"/>
            <a:ext cx="10269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27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32) - Copy">
            <a:extLst>
              <a:ext uri="{FF2B5EF4-FFF2-40B4-BE49-F238E27FC236}">
                <a16:creationId xmlns:a16="http://schemas.microsoft.com/office/drawing/2014/main" id="{762D763A-2585-0085-3F59-3B15AC95D2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8" y="0"/>
            <a:ext cx="10218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2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32)">
            <a:extLst>
              <a:ext uri="{FF2B5EF4-FFF2-40B4-BE49-F238E27FC236}">
                <a16:creationId xmlns:a16="http://schemas.microsoft.com/office/drawing/2014/main" id="{9DB62B37-623C-34F4-69A9-1E2BCCFED6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0"/>
            <a:ext cx="10901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17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33)">
            <a:extLst>
              <a:ext uri="{FF2B5EF4-FFF2-40B4-BE49-F238E27FC236}">
                <a16:creationId xmlns:a16="http://schemas.microsoft.com/office/drawing/2014/main" id="{BF140CEC-C876-48DA-8914-D0A72AB7A4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88" y="0"/>
            <a:ext cx="5024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51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34)">
            <a:extLst>
              <a:ext uri="{FF2B5EF4-FFF2-40B4-BE49-F238E27FC236}">
                <a16:creationId xmlns:a16="http://schemas.microsoft.com/office/drawing/2014/main" id="{6B9BEB54-E8ED-265F-6B24-31FB5D63CB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563" y="0"/>
            <a:ext cx="4459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35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25)">
            <a:extLst>
              <a:ext uri="{FF2B5EF4-FFF2-40B4-BE49-F238E27FC236}">
                <a16:creationId xmlns:a16="http://schemas.microsoft.com/office/drawing/2014/main" id="{C5C6EBF2-27D5-E93F-2FE6-A1578D768B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25" y="0"/>
            <a:ext cx="4373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26) - Copy">
            <a:extLst>
              <a:ext uri="{FF2B5EF4-FFF2-40B4-BE49-F238E27FC236}">
                <a16:creationId xmlns:a16="http://schemas.microsoft.com/office/drawing/2014/main" id="{B00CF633-6E87-80C7-82F4-F5606384D6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13" y="0"/>
            <a:ext cx="8283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83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26)">
            <a:extLst>
              <a:ext uri="{FF2B5EF4-FFF2-40B4-BE49-F238E27FC236}">
                <a16:creationId xmlns:a16="http://schemas.microsoft.com/office/drawing/2014/main" id="{E3943A53-F8E2-75DC-0C2D-7DEF1E0029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813"/>
            <a:ext cx="12192000" cy="401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52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27)">
            <a:extLst>
              <a:ext uri="{FF2B5EF4-FFF2-40B4-BE49-F238E27FC236}">
                <a16:creationId xmlns:a16="http://schemas.microsoft.com/office/drawing/2014/main" id="{06CC5723-77E7-C9B5-92F2-165434CAF7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13" y="0"/>
            <a:ext cx="6530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57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28) - Copy">
            <a:extLst>
              <a:ext uri="{FF2B5EF4-FFF2-40B4-BE49-F238E27FC236}">
                <a16:creationId xmlns:a16="http://schemas.microsoft.com/office/drawing/2014/main" id="{F3B7D581-B23A-F623-F6AA-FD3270E2B6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38" y="0"/>
            <a:ext cx="9939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28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28)">
            <a:extLst>
              <a:ext uri="{FF2B5EF4-FFF2-40B4-BE49-F238E27FC236}">
                <a16:creationId xmlns:a16="http://schemas.microsoft.com/office/drawing/2014/main" id="{9C3227D3-4BA6-4009-68CE-ED9A093F41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63" y="0"/>
            <a:ext cx="10529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35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29) - Copy">
            <a:extLst>
              <a:ext uri="{FF2B5EF4-FFF2-40B4-BE49-F238E27FC236}">
                <a16:creationId xmlns:a16="http://schemas.microsoft.com/office/drawing/2014/main" id="{48B8E184-5982-F3FE-C280-0046473CAE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0"/>
            <a:ext cx="9542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29)">
            <a:extLst>
              <a:ext uri="{FF2B5EF4-FFF2-40B4-BE49-F238E27FC236}">
                <a16:creationId xmlns:a16="http://schemas.microsoft.com/office/drawing/2014/main" id="{98ED3EDC-66E8-C4C6-5385-7EBD385939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5" y="0"/>
            <a:ext cx="10471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55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2025-01-13T20:23:59Z</dcterms:created>
  <dcterms:modified xsi:type="dcterms:W3CDTF">2025-01-13T20:24:42Z</dcterms:modified>
</cp:coreProperties>
</file>