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E4321-13C4-A6AB-46EB-0437F876D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AB4185-2D3A-D10E-DEC1-CCDF1729B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CCC9B-49D0-F350-8A6D-B158EA5A9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1F50-1017-4CCF-8748-1577A668C2C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58878-B51B-683C-526B-66768B112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E213B-53EE-E430-F2EE-FFCD74AFE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B5D3-E99F-4E14-B66E-F8B2F892B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6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36A42-EBCD-F62A-84D6-EFBDF7F81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769444-BEF3-84AB-A004-BE27BDAF6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0888D-0F5F-FDD7-5A76-92CA18106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1F50-1017-4CCF-8748-1577A668C2C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A0127-58E5-CE6C-F5E9-68C4823D0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33631-1DA3-8680-1852-4C27181FB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B5D3-E99F-4E14-B66E-F8B2F892B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22CAE8-5AEC-C068-9335-717FBD4F0E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3C82EE-B0BF-CDD7-149A-1B9889662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E09C1-1EBE-4F9C-CC1B-5EBB7D4ED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1F50-1017-4CCF-8748-1577A668C2C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51091-791C-8D63-0E7C-314EE852C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8B964-A1C2-A064-02AE-64D76A38C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B5D3-E99F-4E14-B66E-F8B2F892B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3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DA113-F163-E8DC-2C58-7B0BE2615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594ED-D5AD-E6EA-6D7F-B7D116741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10DD8-439A-EAF5-537E-9D0632A5B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1F50-1017-4CCF-8748-1577A668C2C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20B20-46AC-B969-D766-F1044EA51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F727C-FD79-8A5C-0770-2F3F9DA25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B5D3-E99F-4E14-B66E-F8B2F892B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27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FA365-79C8-6B75-E8A5-53A6B3D85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C668D-E458-C123-D5C6-4E32331D6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378E5-8055-F7E9-44EA-823357975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1F50-1017-4CCF-8748-1577A668C2C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4847E-FEBA-FC39-9846-658EA6393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9D847-0614-A27B-BD73-BEA4EEFFA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B5D3-E99F-4E14-B66E-F8B2F892B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72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9BBC4-21B3-1A17-B0F8-3AE8E61DB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76976-631E-8585-E2EB-AF5C6D3845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5BFF0-113D-6BC7-4F46-0DDCDE39F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3CE46-896E-3776-6B28-94C493A6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1F50-1017-4CCF-8748-1577A668C2C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F9FCA-7E2F-86F2-B707-0270B301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0C502-6288-37AB-0279-6289FA605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B5D3-E99F-4E14-B66E-F8B2F892B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1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B9AE-4BF4-EB23-D253-4FF3F87CE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86488-6AE2-11B7-4C43-C3D42C0D0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3B4D8A-AA8D-4E2A-207E-884F27BE8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EE274-1BE8-4488-B397-825E207D7D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43509A-3BAC-A6B8-A6CE-0D8DEE0A82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53AD5D-9190-675D-9830-239DB9DB6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1F50-1017-4CCF-8748-1577A668C2C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3E2D7E-88BB-B7B7-5B8F-A5D725F6A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16F770-0B68-6854-5222-D99429C1B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B5D3-E99F-4E14-B66E-F8B2F892B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1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CAACC-89EF-26EB-D3D7-1FFD78DE0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3756CA-5940-2F00-89E2-28216499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1F50-1017-4CCF-8748-1577A668C2C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927E03-39EB-DB8F-42E2-51C1AB9F1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21755-5444-302B-366E-A12D1F99C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B5D3-E99F-4E14-B66E-F8B2F892B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71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C32BBA-9347-FA7D-A377-E66C4AF27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1F50-1017-4CCF-8748-1577A668C2C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7B40D5-2205-BB18-95FA-A5F9BD010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35F98-CA88-CAEB-AB47-DA1DBF028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B5D3-E99F-4E14-B66E-F8B2F892B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4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72B29-A0A0-6738-B8EC-16E0C6C48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AECCE-624E-49C3-934B-04FBF208C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0144F8-FE28-F7AA-E6BD-81E792F3E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F22D27-B65F-B6B8-3787-F95487456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1F50-1017-4CCF-8748-1577A668C2C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CC6FF-DDF0-1945-03E9-C46B94246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FB26D-846C-CB26-E20C-EC168618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B5D3-E99F-4E14-B66E-F8B2F892B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50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2C96B-AD30-E73C-3AA4-6D2E4D045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62B925-4C0B-DCE3-F350-826F5CDC4E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1BED18-291B-7942-3316-EC15A83F2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468EE-A29F-64EA-6DBA-A0997D294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1F50-1017-4CCF-8748-1577A668C2C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999B2-EA8E-7AF2-3BC6-B9ACAE3EC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F33C4-0A2A-52D8-210F-0114256FA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B5D3-E99F-4E14-B66E-F8B2F892B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4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BB36A6-D1D1-B0FF-588B-E5BE7784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ABAA5-BA87-50D0-B2BE-D30997150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226E-66DC-260A-0E8B-F458BD37CC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21F50-1017-4CCF-8748-1577A668C2C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5B2AF-A0AF-7DAC-BF9F-45B94DA89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C3FC0-4393-7A69-C626-1BE1AD0D5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7B5D3-E99F-4E14-B66E-F8B2F892B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051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9BE24-3051-FDBC-230B-34CA4BCE07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Photo Album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0D3D3D-9FD8-5FBE-965D-8D54D90374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Horace Butler</a:t>
            </a:r>
          </a:p>
        </p:txBody>
      </p:sp>
    </p:spTree>
    <p:extLst>
      <p:ext uri="{BB962C8B-B14F-4D97-AF65-F5344CB8AC3E}">
        <p14:creationId xmlns:p14="http://schemas.microsoft.com/office/powerpoint/2010/main" val="3425643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75A)">
            <a:extLst>
              <a:ext uri="{FF2B5EF4-FFF2-40B4-BE49-F238E27FC236}">
                <a16:creationId xmlns:a16="http://schemas.microsoft.com/office/drawing/2014/main" id="{3C4F4EA8-ACCB-E7CA-82E9-82A14BC9F7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50" y="0"/>
            <a:ext cx="5802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92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75B)">
            <a:extLst>
              <a:ext uri="{FF2B5EF4-FFF2-40B4-BE49-F238E27FC236}">
                <a16:creationId xmlns:a16="http://schemas.microsoft.com/office/drawing/2014/main" id="{30C849A9-3E96-5E3A-5075-30B63D4390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50" y="0"/>
            <a:ext cx="6794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27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76)">
            <a:extLst>
              <a:ext uri="{FF2B5EF4-FFF2-40B4-BE49-F238E27FC236}">
                <a16:creationId xmlns:a16="http://schemas.microsoft.com/office/drawing/2014/main" id="{4B7A4393-4FCE-A6CF-72BA-45E8114550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463" y="0"/>
            <a:ext cx="4791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52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76B)">
            <a:extLst>
              <a:ext uri="{FF2B5EF4-FFF2-40B4-BE49-F238E27FC236}">
                <a16:creationId xmlns:a16="http://schemas.microsoft.com/office/drawing/2014/main" id="{3E712EE4-3709-4001-96E6-DAAEB664BB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0"/>
            <a:ext cx="4953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51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Photo Album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Horace Butler</dc:creator>
  <cp:lastModifiedBy>Horace Butler</cp:lastModifiedBy>
  <cp:revision>1</cp:revision>
  <dcterms:created xsi:type="dcterms:W3CDTF">2025-01-14T16:39:15Z</dcterms:created>
  <dcterms:modified xsi:type="dcterms:W3CDTF">2025-01-14T16:39:33Z</dcterms:modified>
</cp:coreProperties>
</file>