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98AC-60AD-5973-842F-27298369B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52435-C6BC-9F6B-6323-586329C81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8D704-2029-1C27-AF26-289EDE13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E91F-711D-8213-1926-6AD5F02F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BFECD-A7C3-7B9D-435B-70A7A796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3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BA28-7E84-4C23-CD82-72D0A270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F018E-9D89-C231-B24C-ED07357C0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44AC5-4192-EA52-E396-8591D129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60984-6642-0CBA-5287-0C2F5BC9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31C1-DB8E-EE55-7558-79DAA52C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7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B9CC88-B2BB-5F50-2717-29D2EA356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B5B4BE-714B-1F01-702F-AECD89EF4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2F4D1-99B9-33E9-016B-DBBEBFC7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A4FFE-9B96-A9B1-45D3-C9E663A6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6EDA2-01C5-B5D4-574C-E6080B9B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9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7E8D-9071-7D5C-E4C1-0F8456360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313AA-6FBB-F8EB-31CF-C7C3FD188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ACA3A-845C-9BF8-C99C-6B777F91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3680-2020-8A51-36ED-B4C5D2B4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2D377-91DD-9A65-6A4F-E2B25B52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C2BC-BDA2-BA56-3B50-9E8411A9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3BEE0-8869-3CAB-A831-A4B648344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6219C-1187-D9AD-3961-9FF75312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1BA59-060D-E52D-0235-6A1225BF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BB3C1-CFCD-D780-BC8C-02E775FA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4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FB64-D486-08DD-B120-ABB85B75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4CA19-60F3-F409-9DBA-9B8E5164B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30223-03C0-25AB-7A63-0B76227CB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F4AE0-50B1-3B99-A59E-349D58F3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2EC3B-E368-299F-C9AD-B7511357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8D3E3-C6C5-DD8F-AA1D-8D5FA25F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9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B6583-15FA-22E6-383D-2A9B434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F65D6-B708-C059-DEB6-88EA09189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6707E-B611-1C65-F3F2-4DAB8B6C9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0A7E5-4100-9DF2-7605-2B8F1FEFA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5681A-293A-A2BA-4ACD-E368AF260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FE8D58-A577-D1DD-9ADB-71C01373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05E40-1D4F-42AF-76C7-FADD1C62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967D6-8248-F16A-3AD0-5486EC4D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F8FB-9BA2-B030-E213-BF135824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0035B-E7DB-B3A7-3723-AF83E791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AFD0B-3506-3840-DFAE-4CE00C7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BBA8E-B90F-A345-F51E-DFB22D01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26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45EDA-B4CB-054C-B554-CEF2608B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271EF-4B86-CB4C-578A-A8245BF3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190BF-D1A5-C44E-664D-77EF895B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1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77B2D-BDAF-970F-3BC5-056C7324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B2E9E-4147-75BC-A795-3C0C69FD4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EB022-3083-B01C-790F-918C3A97E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C8DE2-5AE8-82F6-25ED-55F57347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525D2-02A2-51F8-6D05-2FC756BD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2BE5D-EC79-03E7-653B-FC2C677D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8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98AF-488E-EFDB-5E35-E5A088EC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F3062E-1658-09A2-5F28-C60FFF433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FFB7C-ACC3-6EB7-807D-7E3C9E513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251E3-9ADB-8CE5-7EEC-1275FA15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87960-43D8-10A6-1BB6-BEEC2348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B368A-045F-10F8-90D6-F417A0AB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0637C-E4DD-665D-837D-2EE86704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F1DF-8224-9520-AB02-053C23757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70DD5-2D3D-500A-821A-C06C95ADD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4648-444E-40D4-8371-153DE661F7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8090E-AD74-DFB5-4DD9-7D93F48FD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58C15-3DE5-5FA8-A8F4-530516A89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A622A-CF79-46A7-8B7E-DF052CD6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7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1F61-FE7C-CDB0-EA6F-15434F47D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7EB22-875D-78F3-F153-7B562BB6C6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225118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">
            <a:extLst>
              <a:ext uri="{FF2B5EF4-FFF2-40B4-BE49-F238E27FC236}">
                <a16:creationId xmlns:a16="http://schemas.microsoft.com/office/drawing/2014/main" id="{EB659758-0B4F-9743-9271-D211F0998A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50"/>
            <a:ext cx="12192000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17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 - Copy">
            <a:extLst>
              <a:ext uri="{FF2B5EF4-FFF2-40B4-BE49-F238E27FC236}">
                <a16:creationId xmlns:a16="http://schemas.microsoft.com/office/drawing/2014/main" id="{D02FA516-FB84-C08A-0AE3-2926DACA8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12192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4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">
            <a:extLst>
              <a:ext uri="{FF2B5EF4-FFF2-40B4-BE49-F238E27FC236}">
                <a16:creationId xmlns:a16="http://schemas.microsoft.com/office/drawing/2014/main" id="{A3ABE4A1-1A86-B56E-9C94-B699B70CF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13" y="0"/>
            <a:ext cx="729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8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 - Copy">
            <a:extLst>
              <a:ext uri="{FF2B5EF4-FFF2-40B4-BE49-F238E27FC236}">
                <a16:creationId xmlns:a16="http://schemas.microsoft.com/office/drawing/2014/main" id="{CBF847CA-0972-749E-E85A-43C8D0BFA7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0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)">
            <a:extLst>
              <a:ext uri="{FF2B5EF4-FFF2-40B4-BE49-F238E27FC236}">
                <a16:creationId xmlns:a16="http://schemas.microsoft.com/office/drawing/2014/main" id="{276BE767-CA0D-7087-4B0A-3148DBA15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8" y="0"/>
            <a:ext cx="508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 - Copy">
            <a:extLst>
              <a:ext uri="{FF2B5EF4-FFF2-40B4-BE49-F238E27FC236}">
                <a16:creationId xmlns:a16="http://schemas.microsoft.com/office/drawing/2014/main" id="{AE12EE30-CFDF-F3B5-D573-0285952BB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0"/>
            <a:ext cx="862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4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">
            <a:extLst>
              <a:ext uri="{FF2B5EF4-FFF2-40B4-BE49-F238E27FC236}">
                <a16:creationId xmlns:a16="http://schemas.microsoft.com/office/drawing/2014/main" id="{615BAC42-D382-E708-331D-8529EB431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588"/>
            <a:ext cx="12192000" cy="58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4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 - Copy">
            <a:extLst>
              <a:ext uri="{FF2B5EF4-FFF2-40B4-BE49-F238E27FC236}">
                <a16:creationId xmlns:a16="http://schemas.microsoft.com/office/drawing/2014/main" id="{498525D4-651F-F690-DBE9-B6B13ACE6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0"/>
            <a:ext cx="1101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4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">
            <a:extLst>
              <a:ext uri="{FF2B5EF4-FFF2-40B4-BE49-F238E27FC236}">
                <a16:creationId xmlns:a16="http://schemas.microsoft.com/office/drawing/2014/main" id="{EE5C0FD2-22A2-A8EB-05B8-49F9368DA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0"/>
            <a:ext cx="11806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 - Copy - Copy">
            <a:extLst>
              <a:ext uri="{FF2B5EF4-FFF2-40B4-BE49-F238E27FC236}">
                <a16:creationId xmlns:a16="http://schemas.microsoft.com/office/drawing/2014/main" id="{8F665516-46F2-0C63-F9A5-3D58E3763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0"/>
            <a:ext cx="995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 - Copy">
            <a:extLst>
              <a:ext uri="{FF2B5EF4-FFF2-40B4-BE49-F238E27FC236}">
                <a16:creationId xmlns:a16="http://schemas.microsoft.com/office/drawing/2014/main" id="{11397F63-3086-376B-31B7-4281462A9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0"/>
            <a:ext cx="1105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85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 - Copy">
            <a:extLst>
              <a:ext uri="{FF2B5EF4-FFF2-40B4-BE49-F238E27FC236}">
                <a16:creationId xmlns:a16="http://schemas.microsoft.com/office/drawing/2014/main" id="{E41D8927-75E1-CC89-828A-35060CA35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53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2025-01-14T23:06:15Z</dcterms:created>
  <dcterms:modified xsi:type="dcterms:W3CDTF">2025-01-14T23:06:23Z</dcterms:modified>
</cp:coreProperties>
</file>