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486D1-7F0D-FCF5-467C-ADCE122C6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DE8E88-E5A5-3AB7-94FD-800852102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31308-E392-08A5-ACD2-8410C4113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1791-2D55-4C09-AE69-460908FBF18F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BADA0-083F-B8A5-F512-641A4400B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6FE54-0B18-816A-9775-F74B81356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AF9F-89F1-4087-9915-5EC5FD1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6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0AD2-6068-051B-C8D8-9C3C35583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17784D-E4F0-1E85-F5F3-AEAF98E9C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0D2F2-BD8E-24C8-F2C5-9D53BEDC4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1791-2D55-4C09-AE69-460908FBF18F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13A09-F028-E30C-3B81-743520048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30885-1F01-DD94-E77A-2F209229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AF9F-89F1-4087-9915-5EC5FD1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3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B06ABB-8FF8-1172-1DAD-1841E5C6D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26FE2B-CA3B-BF63-44D1-7536EA5E1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4CEF5-8995-488C-503E-FB41BFDC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1791-2D55-4C09-AE69-460908FBF18F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BB9FD-7F40-FFCC-55F1-D436F707E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B965D-2707-5E45-DBD3-F8104AFC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AF9F-89F1-4087-9915-5EC5FD1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F3F0F-A62E-0C15-4AFC-7104D7089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8DA95-7229-4A2C-CD38-B8BCA95F7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00ECE-DA92-DD71-194D-B2C28BD68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1791-2D55-4C09-AE69-460908FBF18F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BC586-CF24-7306-A174-5F0DCDC4F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A79F1-5501-75A3-25E4-15DC478FA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AF9F-89F1-4087-9915-5EC5FD1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5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77B1B-F3DE-1C0A-21FD-52D4CE20A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C6AB2-5F1B-5F7D-C9D0-8BC5DF8E5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7D318-09F7-2B8E-DCC4-E4B95603F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1791-2D55-4C09-AE69-460908FBF18F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CC05A-D765-1634-60D5-502C6584F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4AE6F-E45E-9ECD-5CE2-2D9E8C293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AF9F-89F1-4087-9915-5EC5FD1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00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126D7-CA75-DAE6-1666-23D13A600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1CEE8-1128-E08C-B6CB-2BEDAE953B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F884A8-C9D3-9D25-A77A-00C00FBBA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837936-5C55-F95E-3A4D-15D94E9A8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1791-2D55-4C09-AE69-460908FBF18F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64FE4A-9D72-AFFF-411C-C9EA80379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A8E14B-5971-6BED-E282-847E283C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AF9F-89F1-4087-9915-5EC5FD1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94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CF168-676D-4DA7-6CCA-BA85BBFE6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26D00-6C42-88EE-C1DE-2054420FE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D4FFF-354C-3330-5C80-A19E2FC93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2FD5F8-DDC5-93C6-3230-031B39A8D6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FEB5C8-5174-4C0F-804A-0007AD6258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DD1ABE-0536-3E8F-E1BC-AC839717D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1791-2D55-4C09-AE69-460908FBF18F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6D53AC-4D41-9E90-9777-C812DBD60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C0A85D-0556-D1E6-F332-685D5A1C8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AF9F-89F1-4087-9915-5EC5FD1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52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655E9-CAF2-61E1-4176-78C4430AB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1C1A36-CCCE-657B-4FEF-FF1C7D245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1791-2D55-4C09-AE69-460908FBF18F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0F7FAD-6862-EBA7-AD4A-5D55BA0AB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61A7ED-4EB0-B1AF-C4EB-463470846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AF9F-89F1-4087-9915-5EC5FD1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80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370034-098B-DA50-ED31-63A3D328D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1791-2D55-4C09-AE69-460908FBF18F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8D9CD4-E3AD-9464-6EBD-88EBA3597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4086F-4B66-1976-69E9-2D10330A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AF9F-89F1-4087-9915-5EC5FD1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93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43982-6E33-BF9B-83BB-CC094828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D2498-C829-F75F-1812-88F1DA6D2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B66A87-490F-974C-2A57-E26F1E572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66D24-3E16-E1B0-FAD5-0C3E3933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1791-2D55-4C09-AE69-460908FBF18F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3E080-EF0F-E30B-02EE-5651B32EE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E4F94-4439-5679-B159-64509C607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AF9F-89F1-4087-9915-5EC5FD1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9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B5B84-58DF-D6F2-F436-40E8EBA9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01E5C9-4165-785A-42AD-BBE3E808A1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D1234-BB49-D1C3-2094-7373ED25C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039B1-DD76-0FBB-0E20-C39A37CD6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1791-2D55-4C09-AE69-460908FBF18F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32E4B-5E4D-E3FA-815F-BB608E818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C4B5F-C18B-C2BD-DFD7-FB4ADE537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AF9F-89F1-4087-9915-5EC5FD1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8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C3484C-7340-AB74-0136-B5FED83B7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20E55-AE62-40F1-17CD-6F8EB772F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E451F-BB8E-417A-2092-2D11939161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B1791-2D55-4C09-AE69-460908FBF18F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95E97-C140-BEB4-F5CC-EC7CFAFEAC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3F371-9771-FBDA-4EC6-7BEA3F2A3D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AAF9F-89F1-4087-9915-5EC5FD17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707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E1A4F-5459-ADDA-959C-04B8D42716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Photo Album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634FE2-7BAB-0FD1-782F-98245E3A3C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Horace Butler</a:t>
            </a:r>
          </a:p>
        </p:txBody>
      </p:sp>
    </p:spTree>
    <p:extLst>
      <p:ext uri="{BB962C8B-B14F-4D97-AF65-F5344CB8AC3E}">
        <p14:creationId xmlns:p14="http://schemas.microsoft.com/office/powerpoint/2010/main" val="3104201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">
            <a:extLst>
              <a:ext uri="{FF2B5EF4-FFF2-40B4-BE49-F238E27FC236}">
                <a16:creationId xmlns:a16="http://schemas.microsoft.com/office/drawing/2014/main" id="{1A9C8F0B-5406-D55D-6A3E-40DFB58A1A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388"/>
            <a:ext cx="12192000" cy="548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62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18)">
            <a:extLst>
              <a:ext uri="{FF2B5EF4-FFF2-40B4-BE49-F238E27FC236}">
                <a16:creationId xmlns:a16="http://schemas.microsoft.com/office/drawing/2014/main" id="{6B7D9F1E-2DB1-55AB-B2DC-CFB2417183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225" y="0"/>
            <a:ext cx="4779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75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">
            <a:extLst>
              <a:ext uri="{FF2B5EF4-FFF2-40B4-BE49-F238E27FC236}">
                <a16:creationId xmlns:a16="http://schemas.microsoft.com/office/drawing/2014/main" id="{CF0BF14C-A218-2A23-2888-817B148FBF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038"/>
            <a:ext cx="12192000" cy="498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04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">
            <a:extLst>
              <a:ext uri="{FF2B5EF4-FFF2-40B4-BE49-F238E27FC236}">
                <a16:creationId xmlns:a16="http://schemas.microsoft.com/office/drawing/2014/main" id="{18D28971-D8B2-E25F-524A-52842B71C2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25"/>
            <a:ext cx="12192000" cy="559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64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">
            <a:extLst>
              <a:ext uri="{FF2B5EF4-FFF2-40B4-BE49-F238E27FC236}">
                <a16:creationId xmlns:a16="http://schemas.microsoft.com/office/drawing/2014/main" id="{B9675B8A-ACFA-8955-983D-1DA4E5F8FE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0"/>
            <a:ext cx="121920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91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">
            <a:extLst>
              <a:ext uri="{FF2B5EF4-FFF2-40B4-BE49-F238E27FC236}">
                <a16:creationId xmlns:a16="http://schemas.microsoft.com/office/drawing/2014/main" id="{5BB225FF-214A-208D-A884-C09CBA46B1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913"/>
            <a:ext cx="12192000" cy="647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08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">
            <a:extLst>
              <a:ext uri="{FF2B5EF4-FFF2-40B4-BE49-F238E27FC236}">
                <a16:creationId xmlns:a16="http://schemas.microsoft.com/office/drawing/2014/main" id="{4D58C35E-24E0-5588-2100-F3B9D24B25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7275"/>
            <a:ext cx="121920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18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">
            <a:extLst>
              <a:ext uri="{FF2B5EF4-FFF2-40B4-BE49-F238E27FC236}">
                <a16:creationId xmlns:a16="http://schemas.microsoft.com/office/drawing/2014/main" id="{7873F5F8-5769-9384-574D-0A03587E21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00"/>
            <a:ext cx="12192000" cy="556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05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">
            <a:extLst>
              <a:ext uri="{FF2B5EF4-FFF2-40B4-BE49-F238E27FC236}">
                <a16:creationId xmlns:a16="http://schemas.microsoft.com/office/drawing/2014/main" id="{C9306219-F6C8-4023-6C58-DC7DE46945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663"/>
            <a:ext cx="12192000" cy="539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82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C079821E-95A3-6337-44C5-F6EEB0BE48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963"/>
            <a:ext cx="12192000" cy="567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77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Horace Butler</dc:creator>
  <cp:lastModifiedBy>Horace Butler</cp:lastModifiedBy>
  <cp:revision>1</cp:revision>
  <dcterms:created xsi:type="dcterms:W3CDTF">2025-01-16T18:57:41Z</dcterms:created>
  <dcterms:modified xsi:type="dcterms:W3CDTF">2025-01-16T18:57:50Z</dcterms:modified>
</cp:coreProperties>
</file>