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C9A-1544-000A-2538-21240B887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AFF8F-875A-3DE3-37E5-E67AEF75E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6577B-A447-57F5-FA27-05AF511A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BAA1-C507-6175-E035-938DD5ED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0FA3B-6D79-9892-872F-8CF4A84F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A23A2-AC1F-1FFA-A8A2-0D03C847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9F77F-78CC-A18C-206A-7AF997F09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A82F0-DB91-9A3A-9CAF-E57AB279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38D34-A5CD-1407-970C-AC8E4279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A474F-FE29-4DC0-0C56-2582ADFC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ECD22-0DA7-E8ED-79C8-2D3F3DE49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A731F-5E18-BEAE-2AB4-6F93A0381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0D9F3-7212-AE45-1277-DE73FFBD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77266-6883-8788-C794-A04B639B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0EFA7-2253-6EB4-CA39-E55CF7EA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8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9B24-FBA6-0F0B-EBD7-4AC0498F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40C24-CB35-4D66-5DB1-37568DEC4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9B40-F828-C4CD-00DA-9DA5FA6C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2BAD-0144-DDA0-D7D5-4BA5E4F7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3F81E-3AEB-898A-64C6-12983ACF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988E-ED3E-253E-41F2-66E30A51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F809-33B7-E2DF-6862-07024C700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F522B-3880-646A-AC1A-9C2CA143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46FB-72F9-E065-46A9-845FDAC6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36956-E10D-6997-D18F-C679B72B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E4EF-A104-E82F-87C7-F147BD9C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C4052-33C3-02CE-A402-233687C60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53D07-A89F-DF22-3065-C3110F62F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74CC0-3A02-7897-42B4-2BACA9CE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F0CC4-1E5E-B873-6D3E-7715145E0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5CDEB-9C2B-C180-716D-F5687ABD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6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28AC-140B-38D6-BDE5-DBC44609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FD8E7-EBD9-F862-BFEF-8E347AA40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90C83-D847-6BEC-94E0-44C08A771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E5EEE-AFE3-8169-B2A1-90ACFB669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15D585-7DC5-BDD0-6AA9-2BDBB5023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902849-DBF2-37D1-834D-4CF5F2040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F3036-7050-9A5B-589F-EC80D0CB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ABED30-4CCB-E37E-9840-3E3AB866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4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CD2EB-4C2D-8DBB-B61D-5B3F19B8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81098-4A9C-3174-D7CE-19297707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D33D4-D4FD-846A-51DC-EECDC833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5F8A3-C343-C884-DCC3-2154AFFA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1973E-DBD8-69B8-B5E0-1E62A7EA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695F8-40FA-3681-05C2-EAF8A359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8C4D9-BBC3-3815-46E7-7718EDB3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3E9A-A933-C53E-CF6D-8B641646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8E5E-322C-9D5A-F574-7F860D0C5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67EEF-A3B4-9F0F-02B0-F348BCDBF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97C5-0A80-EB9B-2A36-ADCD7297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2CB03-E3F6-C104-BD94-B5E1AC9C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9024D-1007-C670-8478-D76CFAE8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8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25EB-3C6F-63C8-3997-096ADB55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74A23-D92D-9622-A446-1BEF95A0A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6F312-DA85-62DD-415D-60B2B4E9F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6A96F-D82E-A7FD-31E5-ACD28801E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8865D-EDBA-7CC7-23A7-53EF06BC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7FBD8-5FB3-454A-54D2-27EBE8B6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0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958C7C-E61E-5E79-ACF1-DE242088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BF1F7-B056-40A7-3A3D-AD5A57FA7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DBB6F-DF70-4C26-1E32-8C6D06A56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29D3A-22AD-4625-B793-375EC7044AA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B22B5-5BE4-EF63-11EC-39A2F4671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0BE53-C40B-8ADF-B3D0-AAA7A0914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A67DD-336C-4FE9-B06C-DD74A2B01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0F82-996C-5A6C-212C-D1E8ABD35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0C180-7B61-BD68-407C-E4E4C2D816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99247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4)">
            <a:extLst>
              <a:ext uri="{FF2B5EF4-FFF2-40B4-BE49-F238E27FC236}">
                <a16:creationId xmlns:a16="http://schemas.microsoft.com/office/drawing/2014/main" id="{BEAA5E37-09A7-7602-91A7-2B043AC559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5" y="0"/>
            <a:ext cx="911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6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5) - Copy">
            <a:extLst>
              <a:ext uri="{FF2B5EF4-FFF2-40B4-BE49-F238E27FC236}">
                <a16:creationId xmlns:a16="http://schemas.microsoft.com/office/drawing/2014/main" id="{94706362-9D53-E56C-FC62-4A4232453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5)">
            <a:extLst>
              <a:ext uri="{FF2B5EF4-FFF2-40B4-BE49-F238E27FC236}">
                <a16:creationId xmlns:a16="http://schemas.microsoft.com/office/drawing/2014/main" id="{D9D4407C-498F-494A-7DD6-9A1C43B8C6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825"/>
            <a:ext cx="12192000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4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6) - Copy">
            <a:extLst>
              <a:ext uri="{FF2B5EF4-FFF2-40B4-BE49-F238E27FC236}">
                <a16:creationId xmlns:a16="http://schemas.microsoft.com/office/drawing/2014/main" id="{BB08F841-F312-9089-2DDB-7349AD4BE9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77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6)">
            <a:extLst>
              <a:ext uri="{FF2B5EF4-FFF2-40B4-BE49-F238E27FC236}">
                <a16:creationId xmlns:a16="http://schemas.microsoft.com/office/drawing/2014/main" id="{12ABCFA5-18B8-4310-D2AC-824ADDB93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0"/>
            <a:ext cx="11274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5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7) - Copy">
            <a:extLst>
              <a:ext uri="{FF2B5EF4-FFF2-40B4-BE49-F238E27FC236}">
                <a16:creationId xmlns:a16="http://schemas.microsoft.com/office/drawing/2014/main" id="{6701295F-B664-592E-E44B-AD668D1CA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0"/>
            <a:ext cx="9913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4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7)">
            <a:extLst>
              <a:ext uri="{FF2B5EF4-FFF2-40B4-BE49-F238E27FC236}">
                <a16:creationId xmlns:a16="http://schemas.microsoft.com/office/drawing/2014/main" id="{CE754751-E8DE-5009-1643-784160CCA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0"/>
            <a:ext cx="1133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4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8) - Copy">
            <a:extLst>
              <a:ext uri="{FF2B5EF4-FFF2-40B4-BE49-F238E27FC236}">
                <a16:creationId xmlns:a16="http://schemas.microsoft.com/office/drawing/2014/main" id="{814848A1-E143-DE7E-34DE-9D883A8915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0"/>
            <a:ext cx="11399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5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8)">
            <a:extLst>
              <a:ext uri="{FF2B5EF4-FFF2-40B4-BE49-F238E27FC236}">
                <a16:creationId xmlns:a16="http://schemas.microsoft.com/office/drawing/2014/main" id="{39EBC446-47E8-B479-F40E-EBD106A2F7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0"/>
            <a:ext cx="1156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10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9) - Copy">
            <a:extLst>
              <a:ext uri="{FF2B5EF4-FFF2-40B4-BE49-F238E27FC236}">
                <a16:creationId xmlns:a16="http://schemas.microsoft.com/office/drawing/2014/main" id="{9E7DADAA-14E0-80EE-0D97-212B4843ED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13"/>
            <a:ext cx="12192000" cy="63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1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0)">
            <a:extLst>
              <a:ext uri="{FF2B5EF4-FFF2-40B4-BE49-F238E27FC236}">
                <a16:creationId xmlns:a16="http://schemas.microsoft.com/office/drawing/2014/main" id="{DF15E0B1-47C0-E1E3-E206-4A3000C30B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0"/>
            <a:ext cx="505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3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9)">
            <a:extLst>
              <a:ext uri="{FF2B5EF4-FFF2-40B4-BE49-F238E27FC236}">
                <a16:creationId xmlns:a16="http://schemas.microsoft.com/office/drawing/2014/main" id="{EAC94733-88AB-D616-6525-5E1B37A0F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"/>
            <a:ext cx="12192000" cy="6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67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0) - Copy">
            <a:extLst>
              <a:ext uri="{FF2B5EF4-FFF2-40B4-BE49-F238E27FC236}">
                <a16:creationId xmlns:a16="http://schemas.microsoft.com/office/drawing/2014/main" id="{19D44BA0-5D76-505A-370D-E56426AB4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0"/>
            <a:ext cx="1144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4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0)">
            <a:extLst>
              <a:ext uri="{FF2B5EF4-FFF2-40B4-BE49-F238E27FC236}">
                <a16:creationId xmlns:a16="http://schemas.microsoft.com/office/drawing/2014/main" id="{8060B362-F2C6-20AA-2CF5-67A9E6526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78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71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1) - Copy">
            <a:extLst>
              <a:ext uri="{FF2B5EF4-FFF2-40B4-BE49-F238E27FC236}">
                <a16:creationId xmlns:a16="http://schemas.microsoft.com/office/drawing/2014/main" id="{CA833800-998C-B194-4DB1-233506633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5" y="0"/>
            <a:ext cx="936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1)">
            <a:extLst>
              <a:ext uri="{FF2B5EF4-FFF2-40B4-BE49-F238E27FC236}">
                <a16:creationId xmlns:a16="http://schemas.microsoft.com/office/drawing/2014/main" id="{4FE78DF0-D8F0-53B9-AF18-BF41CACA7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77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2) - Copy">
            <a:extLst>
              <a:ext uri="{FF2B5EF4-FFF2-40B4-BE49-F238E27FC236}">
                <a16:creationId xmlns:a16="http://schemas.microsoft.com/office/drawing/2014/main" id="{7A6C976D-BBEC-21A1-7324-864EA1A46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12192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99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2) - Copy2">
            <a:extLst>
              <a:ext uri="{FF2B5EF4-FFF2-40B4-BE49-F238E27FC236}">
                <a16:creationId xmlns:a16="http://schemas.microsoft.com/office/drawing/2014/main" id="{0C6A4F6E-0E52-9F80-BC27-DF77EF290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12192000" cy="50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05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2)">
            <a:extLst>
              <a:ext uri="{FF2B5EF4-FFF2-40B4-BE49-F238E27FC236}">
                <a16:creationId xmlns:a16="http://schemas.microsoft.com/office/drawing/2014/main" id="{E3C22EC8-A775-294D-64C6-EA4DA818D5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8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3) - Copy">
            <a:extLst>
              <a:ext uri="{FF2B5EF4-FFF2-40B4-BE49-F238E27FC236}">
                <a16:creationId xmlns:a16="http://schemas.microsoft.com/office/drawing/2014/main" id="{EC359CFF-5510-1848-0A98-D43870593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5"/>
            <a:ext cx="12192000" cy="50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5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3) - Copya">
            <a:extLst>
              <a:ext uri="{FF2B5EF4-FFF2-40B4-BE49-F238E27FC236}">
                <a16:creationId xmlns:a16="http://schemas.microsoft.com/office/drawing/2014/main" id="{357C71DA-4A5E-A9D5-58EC-7EDFCA4D1D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12192000" cy="49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1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1) - Copy">
            <a:extLst>
              <a:ext uri="{FF2B5EF4-FFF2-40B4-BE49-F238E27FC236}">
                <a16:creationId xmlns:a16="http://schemas.microsoft.com/office/drawing/2014/main" id="{6D502208-B25A-D605-299D-B32080207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8" y="0"/>
            <a:ext cx="985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1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3)">
            <a:extLst>
              <a:ext uri="{FF2B5EF4-FFF2-40B4-BE49-F238E27FC236}">
                <a16:creationId xmlns:a16="http://schemas.microsoft.com/office/drawing/2014/main" id="{2767EA64-4E65-E167-2449-3FDC39886C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88"/>
            <a:ext cx="12192000" cy="63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4) - Copy">
            <a:extLst>
              <a:ext uri="{FF2B5EF4-FFF2-40B4-BE49-F238E27FC236}">
                <a16:creationId xmlns:a16="http://schemas.microsoft.com/office/drawing/2014/main" id="{88AC9035-2EAF-4988-7DC8-F38B2A89A0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8" y="0"/>
            <a:ext cx="858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04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4)">
            <a:extLst>
              <a:ext uri="{FF2B5EF4-FFF2-40B4-BE49-F238E27FC236}">
                <a16:creationId xmlns:a16="http://schemas.microsoft.com/office/drawing/2014/main" id="{1B8ED167-5238-A342-AD9E-A9082BCC3E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"/>
            <a:ext cx="121920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3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5) - Copy">
            <a:extLst>
              <a:ext uri="{FF2B5EF4-FFF2-40B4-BE49-F238E27FC236}">
                <a16:creationId xmlns:a16="http://schemas.microsoft.com/office/drawing/2014/main" id="{30A0891E-7C34-BA36-9A9F-99F6969C06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1048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9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5)">
            <a:extLst>
              <a:ext uri="{FF2B5EF4-FFF2-40B4-BE49-F238E27FC236}">
                <a16:creationId xmlns:a16="http://schemas.microsoft.com/office/drawing/2014/main" id="{74F03FDD-B9E1-B4AA-C5CE-93536770C3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94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6) - Copy">
            <a:extLst>
              <a:ext uri="{FF2B5EF4-FFF2-40B4-BE49-F238E27FC236}">
                <a16:creationId xmlns:a16="http://schemas.microsoft.com/office/drawing/2014/main" id="{6BDC1D1A-2042-F578-B174-024A6D38A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3" y="0"/>
            <a:ext cx="1140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0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6) - Copya">
            <a:extLst>
              <a:ext uri="{FF2B5EF4-FFF2-40B4-BE49-F238E27FC236}">
                <a16:creationId xmlns:a16="http://schemas.microsoft.com/office/drawing/2014/main" id="{F4BD03DB-956F-C643-5A8D-8E0C42A57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713"/>
            <a:ext cx="12192000" cy="33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71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6)">
            <a:extLst>
              <a:ext uri="{FF2B5EF4-FFF2-40B4-BE49-F238E27FC236}">
                <a16:creationId xmlns:a16="http://schemas.microsoft.com/office/drawing/2014/main" id="{7241A794-D8DD-8361-1F93-ADBF81BCF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7) - Copy - Copy">
            <a:extLst>
              <a:ext uri="{FF2B5EF4-FFF2-40B4-BE49-F238E27FC236}">
                <a16:creationId xmlns:a16="http://schemas.microsoft.com/office/drawing/2014/main" id="{8C74A123-E88B-EF6F-CB13-023C2FC6C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57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7) - Copy">
            <a:extLst>
              <a:ext uri="{FF2B5EF4-FFF2-40B4-BE49-F238E27FC236}">
                <a16:creationId xmlns:a16="http://schemas.microsoft.com/office/drawing/2014/main" id="{5C470887-61A5-B757-D31D-ED70AAD7B3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925"/>
            <a:ext cx="12192000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1)">
            <a:extLst>
              <a:ext uri="{FF2B5EF4-FFF2-40B4-BE49-F238E27FC236}">
                <a16:creationId xmlns:a16="http://schemas.microsoft.com/office/drawing/2014/main" id="{74CA3253-01C7-A2BD-7932-51B0A2CEA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0"/>
            <a:ext cx="10963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38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7)">
            <a:extLst>
              <a:ext uri="{FF2B5EF4-FFF2-40B4-BE49-F238E27FC236}">
                <a16:creationId xmlns:a16="http://schemas.microsoft.com/office/drawing/2014/main" id="{C5E3F8DA-21FB-2284-8BE9-9D0725E89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0"/>
            <a:ext cx="1090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7)a">
            <a:extLst>
              <a:ext uri="{FF2B5EF4-FFF2-40B4-BE49-F238E27FC236}">
                <a16:creationId xmlns:a16="http://schemas.microsoft.com/office/drawing/2014/main" id="{C92A992D-11C3-50A0-BBFB-45B12B37F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63"/>
            <a:ext cx="12192000" cy="57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06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8) - Copy">
            <a:extLst>
              <a:ext uri="{FF2B5EF4-FFF2-40B4-BE49-F238E27FC236}">
                <a16:creationId xmlns:a16="http://schemas.microsoft.com/office/drawing/2014/main" id="{6AF6420D-2524-42F7-351A-34E48E39EA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0"/>
            <a:ext cx="10901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56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8)">
            <a:extLst>
              <a:ext uri="{FF2B5EF4-FFF2-40B4-BE49-F238E27FC236}">
                <a16:creationId xmlns:a16="http://schemas.microsoft.com/office/drawing/2014/main" id="{00872B93-1933-06E6-49B0-FF7571CA1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38" y="0"/>
            <a:ext cx="739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91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9) - Copy">
            <a:extLst>
              <a:ext uri="{FF2B5EF4-FFF2-40B4-BE49-F238E27FC236}">
                <a16:creationId xmlns:a16="http://schemas.microsoft.com/office/drawing/2014/main" id="{40EFB55C-9436-0EDC-DE58-4848EC2435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0"/>
            <a:ext cx="765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21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9)">
            <a:extLst>
              <a:ext uri="{FF2B5EF4-FFF2-40B4-BE49-F238E27FC236}">
                <a16:creationId xmlns:a16="http://schemas.microsoft.com/office/drawing/2014/main" id="{7C99A038-0F3F-B9A4-7345-B15AB63F63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8" y="0"/>
            <a:ext cx="1141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0) - Copy">
            <a:extLst>
              <a:ext uri="{FF2B5EF4-FFF2-40B4-BE49-F238E27FC236}">
                <a16:creationId xmlns:a16="http://schemas.microsoft.com/office/drawing/2014/main" id="{ECF5B711-F41A-3B37-06AA-FA48261D34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775"/>
            <a:ext cx="12192000" cy="56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03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0)">
            <a:extLst>
              <a:ext uri="{FF2B5EF4-FFF2-40B4-BE49-F238E27FC236}">
                <a16:creationId xmlns:a16="http://schemas.microsoft.com/office/drawing/2014/main" id="{ABAA7C24-1130-3E55-22F3-7B6163956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388"/>
            <a:ext cx="12192000" cy="44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7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1) - Copy">
            <a:extLst>
              <a:ext uri="{FF2B5EF4-FFF2-40B4-BE49-F238E27FC236}">
                <a16:creationId xmlns:a16="http://schemas.microsoft.com/office/drawing/2014/main" id="{3107ED9C-27FC-57B7-DE42-A7D979AFCF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13"/>
            <a:ext cx="12192000" cy="59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78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1)">
            <a:extLst>
              <a:ext uri="{FF2B5EF4-FFF2-40B4-BE49-F238E27FC236}">
                <a16:creationId xmlns:a16="http://schemas.microsoft.com/office/drawing/2014/main" id="{CA47F590-BB59-8DF3-0E59-7FF16DF723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8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2) - Copy">
            <a:extLst>
              <a:ext uri="{FF2B5EF4-FFF2-40B4-BE49-F238E27FC236}">
                <a16:creationId xmlns:a16="http://schemas.microsoft.com/office/drawing/2014/main" id="{090C6A90-2F59-5FAC-46D0-8C3D482FA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0"/>
            <a:ext cx="1101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5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2) - Copy">
            <a:extLst>
              <a:ext uri="{FF2B5EF4-FFF2-40B4-BE49-F238E27FC236}">
                <a16:creationId xmlns:a16="http://schemas.microsoft.com/office/drawing/2014/main" id="{13AF3887-7E34-7AA9-F74C-659011B1D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0"/>
            <a:ext cx="11018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28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2)">
            <a:extLst>
              <a:ext uri="{FF2B5EF4-FFF2-40B4-BE49-F238E27FC236}">
                <a16:creationId xmlns:a16="http://schemas.microsoft.com/office/drawing/2014/main" id="{79B6B442-5312-92BE-30C9-2B1F12224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66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3) - Copy">
            <a:extLst>
              <a:ext uri="{FF2B5EF4-FFF2-40B4-BE49-F238E27FC236}">
                <a16:creationId xmlns:a16="http://schemas.microsoft.com/office/drawing/2014/main" id="{5FBB68BC-648F-83FA-BBCF-BB33218C61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725"/>
            <a:ext cx="12192000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8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3) - Copya">
            <a:extLst>
              <a:ext uri="{FF2B5EF4-FFF2-40B4-BE49-F238E27FC236}">
                <a16:creationId xmlns:a16="http://schemas.microsoft.com/office/drawing/2014/main" id="{7288FCE8-049E-16F9-3996-8B68ECA59B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16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3)">
            <a:extLst>
              <a:ext uri="{FF2B5EF4-FFF2-40B4-BE49-F238E27FC236}">
                <a16:creationId xmlns:a16="http://schemas.microsoft.com/office/drawing/2014/main" id="{44CFCF49-0E30-FA78-51A1-930F6CBD68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"/>
            <a:ext cx="12192000" cy="60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36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4) - Copy">
            <a:extLst>
              <a:ext uri="{FF2B5EF4-FFF2-40B4-BE49-F238E27FC236}">
                <a16:creationId xmlns:a16="http://schemas.microsoft.com/office/drawing/2014/main" id="{4EBC2E27-9982-1950-1DE6-EC7D38F48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638"/>
            <a:ext cx="12192000" cy="52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88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4) - Copya">
            <a:extLst>
              <a:ext uri="{FF2B5EF4-FFF2-40B4-BE49-F238E27FC236}">
                <a16:creationId xmlns:a16="http://schemas.microsoft.com/office/drawing/2014/main" id="{351690E0-B63C-4324-5535-716B9C047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1219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54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4)">
            <a:extLst>
              <a:ext uri="{FF2B5EF4-FFF2-40B4-BE49-F238E27FC236}">
                <a16:creationId xmlns:a16="http://schemas.microsoft.com/office/drawing/2014/main" id="{56679A05-0E5B-7D94-BB44-0A9C89DF47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2192000" cy="66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5) - Copy">
            <a:extLst>
              <a:ext uri="{FF2B5EF4-FFF2-40B4-BE49-F238E27FC236}">
                <a16:creationId xmlns:a16="http://schemas.microsoft.com/office/drawing/2014/main" id="{725DE050-F7F8-076E-C637-7183DF0BC0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588"/>
            <a:ext cx="12192000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06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5) - Copya">
            <a:extLst>
              <a:ext uri="{FF2B5EF4-FFF2-40B4-BE49-F238E27FC236}">
                <a16:creationId xmlns:a16="http://schemas.microsoft.com/office/drawing/2014/main" id="{6A03F3D4-B847-790F-816B-30781C46F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650"/>
            <a:ext cx="12192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9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2)">
            <a:extLst>
              <a:ext uri="{FF2B5EF4-FFF2-40B4-BE49-F238E27FC236}">
                <a16:creationId xmlns:a16="http://schemas.microsoft.com/office/drawing/2014/main" id="{C366B964-B6EA-BB57-530D-7C6227CC9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87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5)">
            <a:extLst>
              <a:ext uri="{FF2B5EF4-FFF2-40B4-BE49-F238E27FC236}">
                <a16:creationId xmlns:a16="http://schemas.microsoft.com/office/drawing/2014/main" id="{4E87BCBD-1769-965A-3D62-F3E3826722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99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8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6) - Copy">
            <a:extLst>
              <a:ext uri="{FF2B5EF4-FFF2-40B4-BE49-F238E27FC236}">
                <a16:creationId xmlns:a16="http://schemas.microsoft.com/office/drawing/2014/main" id="{3719F296-9D29-0CDD-2270-47E06A219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12192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89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3) - Copy">
            <a:extLst>
              <a:ext uri="{FF2B5EF4-FFF2-40B4-BE49-F238E27FC236}">
                <a16:creationId xmlns:a16="http://schemas.microsoft.com/office/drawing/2014/main" id="{8432FC73-545C-8CB2-E4AA-BDBED87FC9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3" y="0"/>
            <a:ext cx="11788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1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3)">
            <a:extLst>
              <a:ext uri="{FF2B5EF4-FFF2-40B4-BE49-F238E27FC236}">
                <a16:creationId xmlns:a16="http://schemas.microsoft.com/office/drawing/2014/main" id="{D09D9E01-73E9-4DB0-3A47-385EF4B852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0"/>
            <a:ext cx="11087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30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4) - Copy">
            <a:extLst>
              <a:ext uri="{FF2B5EF4-FFF2-40B4-BE49-F238E27FC236}">
                <a16:creationId xmlns:a16="http://schemas.microsoft.com/office/drawing/2014/main" id="{A6A7DC09-F86D-2ED2-4C6A-7DEFEE514C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0"/>
            <a:ext cx="1106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73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2025-01-16T19:05:40Z</dcterms:created>
  <dcterms:modified xsi:type="dcterms:W3CDTF">2025-01-16T19:05:52Z</dcterms:modified>
</cp:coreProperties>
</file>