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DF505-3033-55D5-97E8-280B84AA8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64DC4-18C1-6EB5-F31B-EA4618711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1DE89-8A51-C22D-B3C9-03B09E8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0B040-1E30-E7DA-D473-4B928159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00D33-A78B-801B-7BD6-639F3D8E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7ADEA-212E-9B97-E752-DD44A98C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A2F4E-4838-E28D-5954-927F7E023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92C5B-9EAF-0089-A271-08F02516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A134D-9F17-9477-C1E5-C13DEE3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2E768-9C6E-1BD8-B943-80943D24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2F60-52BF-35B3-D2BE-83A4A0B8F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452EE-3366-DE52-ECDC-9441D1B52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F34CD-A00D-65CD-1B45-1FF0BEA1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C659-02A4-ECAE-1DF6-AE275E65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696E1-69C5-DAA2-F765-2BD3682E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5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B0E2-5D98-0772-8BDA-BE59F471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96B77-453E-AD3D-36BD-4CA0D7AFB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49381-A66D-DB14-A406-D104FC31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54DA7-10AD-798D-3C9B-621E16A1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EDBC-F538-3AEC-5674-BD60E1D4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0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8AF4-04D5-B076-CFF9-685759D3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26625-7E64-2848-70C7-23635E4D0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5C39D-BD31-424B-CE8C-A1D761A8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F9DD9-AFA5-D13A-251C-BAEADC25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03CB8-8A00-5A9D-6D95-11DE195E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1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8A6B-4579-59E1-9CD9-5D3871F5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09BE-8BD5-8065-0B26-600D0DE52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CB88B-123F-88FB-E128-AC076A40B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FC4A-A5B3-08F6-4336-D71475B6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B56A8-0AB0-4EEF-E57F-D3448FD9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F3C16-12E3-1A37-0CFE-F1486D7F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5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FD55-542D-A712-EFAA-C70DE196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249A-45CB-96B0-48D4-5CEAEC101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7EF59-8F13-3379-9081-8EB8550F6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8F1CF-3211-4A04-4E16-D5E98EC86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4B593-BDC9-B589-89B6-076AAF93C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599F3-7117-CB9F-5AA3-E8669D22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B86E96-072E-4FD9-C4DF-C405BA969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2AB822-19C8-0DED-F8E0-2E3CB7BD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6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23F3-7E79-9FD7-2EA3-FF339727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FC67AC-ED3B-307E-142B-97DD84F0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B6FB2-C835-F797-C4FF-82E8BA97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5E597-BFA9-2978-B0C6-D496EA74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6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804FD-D83A-CF30-20E9-CBD3A11D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A9D09-C737-6E45-A6D9-0DCF29DA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4A289-55A4-8540-8BA2-C96E3103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7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CBFBA-B574-90B1-D7FA-BC42E7F5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ECABF-9280-AD18-AADB-2A5F49547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19CB0-2757-3F45-70FB-ACE14DAC3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81D31-F8FC-EF31-A366-1F2FDC3A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C8CBF-DC77-0537-4D90-345B3945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8897C-F52F-EEBC-1777-70460022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5663-7569-CAA0-89DB-F0DCDDA3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E6255-BE79-DA19-FBEF-EBDC97C23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D5BB7-4F25-AFB8-6B67-DC1EE9277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0C1C-BDE3-F42E-9315-FB1D5E0D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6234F-5A6D-1A08-7397-3F1C33AA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5A5AC-7A59-1A6C-AB88-F4A4B91E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1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F6DD8-9CAC-3EAE-CF96-344A6E9C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1E550-30D5-97A3-91AB-2F285ED1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0321B-479E-B83A-86E3-0CED4DB49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FC4F9-697F-43FB-B356-B1168E545A88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B89C0-36A5-C5B9-EC79-3154BE3CF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8A966-9F20-A998-AA2B-F0B088D6E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34166-7673-4F76-960D-295AF48FB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23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76A4-4C50-84D6-7D29-E79C36DBF3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3E345-1C5E-16F6-00C5-397A85F4B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129778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6)">
            <a:extLst>
              <a:ext uri="{FF2B5EF4-FFF2-40B4-BE49-F238E27FC236}">
                <a16:creationId xmlns:a16="http://schemas.microsoft.com/office/drawing/2014/main" id="{67047B70-94E4-FD56-B1C9-6D66C13E7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"/>
            <a:ext cx="12192000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 - Copy">
            <a:extLst>
              <a:ext uri="{FF2B5EF4-FFF2-40B4-BE49-F238E27FC236}">
                <a16:creationId xmlns:a16="http://schemas.microsoft.com/office/drawing/2014/main" id="{B98F8747-33EA-95C4-EB35-FCC69D44E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8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">
            <a:extLst>
              <a:ext uri="{FF2B5EF4-FFF2-40B4-BE49-F238E27FC236}">
                <a16:creationId xmlns:a16="http://schemas.microsoft.com/office/drawing/2014/main" id="{75945D96-2DD3-3D73-1467-8468EE02C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0"/>
            <a:ext cx="1187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1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 - Copy">
            <a:extLst>
              <a:ext uri="{FF2B5EF4-FFF2-40B4-BE49-F238E27FC236}">
                <a16:creationId xmlns:a16="http://schemas.microsoft.com/office/drawing/2014/main" id="{8C8ABF2F-79FF-7ED0-A806-6FEEB92402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25" y="0"/>
            <a:ext cx="762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08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">
            <a:extLst>
              <a:ext uri="{FF2B5EF4-FFF2-40B4-BE49-F238E27FC236}">
                <a16:creationId xmlns:a16="http://schemas.microsoft.com/office/drawing/2014/main" id="{30ECF9AF-4687-E12D-E3E5-D4AB00176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3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 - Copy">
            <a:extLst>
              <a:ext uri="{FF2B5EF4-FFF2-40B4-BE49-F238E27FC236}">
                <a16:creationId xmlns:a16="http://schemas.microsoft.com/office/drawing/2014/main" id="{FBF4E55F-890F-6D6A-5DBB-69344E6BBA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25" y="0"/>
            <a:ext cx="7700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55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">
            <a:extLst>
              <a:ext uri="{FF2B5EF4-FFF2-40B4-BE49-F238E27FC236}">
                <a16:creationId xmlns:a16="http://schemas.microsoft.com/office/drawing/2014/main" id="{DD1329FF-4893-D40D-0AFC-E332AC5D2F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67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0) - Copy">
            <a:extLst>
              <a:ext uri="{FF2B5EF4-FFF2-40B4-BE49-F238E27FC236}">
                <a16:creationId xmlns:a16="http://schemas.microsoft.com/office/drawing/2014/main" id="{02161C51-9133-A966-72B1-009584DF8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13" y="0"/>
            <a:ext cx="774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3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0)">
            <a:extLst>
              <a:ext uri="{FF2B5EF4-FFF2-40B4-BE49-F238E27FC236}">
                <a16:creationId xmlns:a16="http://schemas.microsoft.com/office/drawing/2014/main" id="{7B6843CD-6087-C149-1600-D34B05E05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1) - Copy">
            <a:extLst>
              <a:ext uri="{FF2B5EF4-FFF2-40B4-BE49-F238E27FC236}">
                <a16:creationId xmlns:a16="http://schemas.microsoft.com/office/drawing/2014/main" id="{7C107F0F-269C-AF11-5A0D-238B20E96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75" y="0"/>
            <a:ext cx="7535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4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2)">
            <a:extLst>
              <a:ext uri="{FF2B5EF4-FFF2-40B4-BE49-F238E27FC236}">
                <a16:creationId xmlns:a16="http://schemas.microsoft.com/office/drawing/2014/main" id="{27444B4C-5C01-111B-F593-7D689BE662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88" y="0"/>
            <a:ext cx="405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1)">
            <a:extLst>
              <a:ext uri="{FF2B5EF4-FFF2-40B4-BE49-F238E27FC236}">
                <a16:creationId xmlns:a16="http://schemas.microsoft.com/office/drawing/2014/main" id="{AB6A898F-7E20-034B-9632-82CF1311B5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3" y="0"/>
            <a:ext cx="11749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5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2) - Copy">
            <a:extLst>
              <a:ext uri="{FF2B5EF4-FFF2-40B4-BE49-F238E27FC236}">
                <a16:creationId xmlns:a16="http://schemas.microsoft.com/office/drawing/2014/main" id="{B8DDEF58-D5FB-E12D-EA35-55563EC3CB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0"/>
            <a:ext cx="774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0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2)">
            <a:extLst>
              <a:ext uri="{FF2B5EF4-FFF2-40B4-BE49-F238E27FC236}">
                <a16:creationId xmlns:a16="http://schemas.microsoft.com/office/drawing/2014/main" id="{8B969A01-D9EB-DEB6-4C20-4B31942EF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"/>
            <a:ext cx="12192000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61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3) - Copy">
            <a:extLst>
              <a:ext uri="{FF2B5EF4-FFF2-40B4-BE49-F238E27FC236}">
                <a16:creationId xmlns:a16="http://schemas.microsoft.com/office/drawing/2014/main" id="{97E20EF9-BF66-D409-AFC4-70FE557199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88" y="0"/>
            <a:ext cx="759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2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3)">
            <a:extLst>
              <a:ext uri="{FF2B5EF4-FFF2-40B4-BE49-F238E27FC236}">
                <a16:creationId xmlns:a16="http://schemas.microsoft.com/office/drawing/2014/main" id="{D6D0715C-269B-F4F3-2D0F-11DFA59F6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00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4) - Copy">
            <a:extLst>
              <a:ext uri="{FF2B5EF4-FFF2-40B4-BE49-F238E27FC236}">
                <a16:creationId xmlns:a16="http://schemas.microsoft.com/office/drawing/2014/main" id="{E299561D-EFD2-48BD-4EE0-24A98420AF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0"/>
            <a:ext cx="75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56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4)">
            <a:extLst>
              <a:ext uri="{FF2B5EF4-FFF2-40B4-BE49-F238E27FC236}">
                <a16:creationId xmlns:a16="http://schemas.microsoft.com/office/drawing/2014/main" id="{F47E3AB9-4B1D-6565-5433-7A4FAC1028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12192000" cy="68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3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5) - Copy">
            <a:extLst>
              <a:ext uri="{FF2B5EF4-FFF2-40B4-BE49-F238E27FC236}">
                <a16:creationId xmlns:a16="http://schemas.microsoft.com/office/drawing/2014/main" id="{A5232ADA-73DD-01E2-3F94-62DF0AAF6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25" y="0"/>
            <a:ext cx="762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8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5)">
            <a:extLst>
              <a:ext uri="{FF2B5EF4-FFF2-40B4-BE49-F238E27FC236}">
                <a16:creationId xmlns:a16="http://schemas.microsoft.com/office/drawing/2014/main" id="{C9925E56-5412-75A6-3A07-562AD4159C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22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6) - Copy">
            <a:extLst>
              <a:ext uri="{FF2B5EF4-FFF2-40B4-BE49-F238E27FC236}">
                <a16:creationId xmlns:a16="http://schemas.microsoft.com/office/drawing/2014/main" id="{86D9FCB9-166F-4A78-BA0C-F63E73EA42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2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3) - Copy">
            <a:extLst>
              <a:ext uri="{FF2B5EF4-FFF2-40B4-BE49-F238E27FC236}">
                <a16:creationId xmlns:a16="http://schemas.microsoft.com/office/drawing/2014/main" id="{BD05C5D2-94B9-07F2-7F29-9DFCE3FEF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8" y="0"/>
            <a:ext cx="9940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64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6)">
            <a:extLst>
              <a:ext uri="{FF2B5EF4-FFF2-40B4-BE49-F238E27FC236}">
                <a16:creationId xmlns:a16="http://schemas.microsoft.com/office/drawing/2014/main" id="{67B12716-ABBB-B424-0EF9-24335AA9FC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00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7) - Copy">
            <a:extLst>
              <a:ext uri="{FF2B5EF4-FFF2-40B4-BE49-F238E27FC236}">
                <a16:creationId xmlns:a16="http://schemas.microsoft.com/office/drawing/2014/main" id="{2896F5AC-784C-307E-E31D-860D699F85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8" y="0"/>
            <a:ext cx="760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29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7)">
            <a:extLst>
              <a:ext uri="{FF2B5EF4-FFF2-40B4-BE49-F238E27FC236}">
                <a16:creationId xmlns:a16="http://schemas.microsoft.com/office/drawing/2014/main" id="{7F22101A-7D20-B35C-3C9E-41A8C43B4E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" y="0"/>
            <a:ext cx="12079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6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8) - Copy">
            <a:extLst>
              <a:ext uri="{FF2B5EF4-FFF2-40B4-BE49-F238E27FC236}">
                <a16:creationId xmlns:a16="http://schemas.microsoft.com/office/drawing/2014/main" id="{CF226736-DFE7-C5B6-170E-1A4B882DCF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63" y="0"/>
            <a:ext cx="796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16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8)">
            <a:extLst>
              <a:ext uri="{FF2B5EF4-FFF2-40B4-BE49-F238E27FC236}">
                <a16:creationId xmlns:a16="http://schemas.microsoft.com/office/drawing/2014/main" id="{6ED4DC00-ECDC-D65B-3EF7-A72FBC168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638"/>
            <a:ext cx="12192000" cy="57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60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9) - Copy">
            <a:extLst>
              <a:ext uri="{FF2B5EF4-FFF2-40B4-BE49-F238E27FC236}">
                <a16:creationId xmlns:a16="http://schemas.microsoft.com/office/drawing/2014/main" id="{2F87D3FA-99A2-92CD-932E-6E136AFA1D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3" y="0"/>
            <a:ext cx="7610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74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39)">
            <a:extLst>
              <a:ext uri="{FF2B5EF4-FFF2-40B4-BE49-F238E27FC236}">
                <a16:creationId xmlns:a16="http://schemas.microsoft.com/office/drawing/2014/main" id="{7A0BC1A6-117B-440B-FFC1-47825F0A0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81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0) - Copy">
            <a:extLst>
              <a:ext uri="{FF2B5EF4-FFF2-40B4-BE49-F238E27FC236}">
                <a16:creationId xmlns:a16="http://schemas.microsoft.com/office/drawing/2014/main" id="{7F0FE051-C70A-33EF-58D2-3191E89F3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3" y="0"/>
            <a:ext cx="8053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00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0)">
            <a:extLst>
              <a:ext uri="{FF2B5EF4-FFF2-40B4-BE49-F238E27FC236}">
                <a16:creationId xmlns:a16="http://schemas.microsoft.com/office/drawing/2014/main" id="{0808DA41-6AD3-4049-9DAC-5FFCE4AB4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63"/>
            <a:ext cx="12192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57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1) - Copy">
            <a:extLst>
              <a:ext uri="{FF2B5EF4-FFF2-40B4-BE49-F238E27FC236}">
                <a16:creationId xmlns:a16="http://schemas.microsoft.com/office/drawing/2014/main" id="{4B764026-F9E1-55FA-5233-6F65458377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0"/>
            <a:ext cx="845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5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3)">
            <a:extLst>
              <a:ext uri="{FF2B5EF4-FFF2-40B4-BE49-F238E27FC236}">
                <a16:creationId xmlns:a16="http://schemas.microsoft.com/office/drawing/2014/main" id="{1D034A0D-514D-D201-8DA9-75D5CA6A49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0"/>
            <a:ext cx="1199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66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1)">
            <a:extLst>
              <a:ext uri="{FF2B5EF4-FFF2-40B4-BE49-F238E27FC236}">
                <a16:creationId xmlns:a16="http://schemas.microsoft.com/office/drawing/2014/main" id="{01A606EC-F297-4EAC-CEC5-FAF1C3FEC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779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2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2)">
            <a:extLst>
              <a:ext uri="{FF2B5EF4-FFF2-40B4-BE49-F238E27FC236}">
                <a16:creationId xmlns:a16="http://schemas.microsoft.com/office/drawing/2014/main" id="{2DC4D527-1C71-F294-5956-0F3E94CC3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0"/>
            <a:ext cx="452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04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3) - Copy">
            <a:extLst>
              <a:ext uri="{FF2B5EF4-FFF2-40B4-BE49-F238E27FC236}">
                <a16:creationId xmlns:a16="http://schemas.microsoft.com/office/drawing/2014/main" id="{364BD2D7-0EC1-2878-9D89-C39B3355A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23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3)">
            <a:extLst>
              <a:ext uri="{FF2B5EF4-FFF2-40B4-BE49-F238E27FC236}">
                <a16:creationId xmlns:a16="http://schemas.microsoft.com/office/drawing/2014/main" id="{C7CA0E27-4D75-172A-2945-3983F25CA1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3" y="0"/>
            <a:ext cx="980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4) - Copy">
            <a:extLst>
              <a:ext uri="{FF2B5EF4-FFF2-40B4-BE49-F238E27FC236}">
                <a16:creationId xmlns:a16="http://schemas.microsoft.com/office/drawing/2014/main" id="{9434A24F-DBBC-AD9C-F44F-E198AC27B3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75" y="0"/>
            <a:ext cx="281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09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4)">
            <a:extLst>
              <a:ext uri="{FF2B5EF4-FFF2-40B4-BE49-F238E27FC236}">
                <a16:creationId xmlns:a16="http://schemas.microsoft.com/office/drawing/2014/main" id="{C08DBED9-D432-4344-5034-7A4D2C349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" y="0"/>
            <a:ext cx="10123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7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5) - Copy">
            <a:extLst>
              <a:ext uri="{FF2B5EF4-FFF2-40B4-BE49-F238E27FC236}">
                <a16:creationId xmlns:a16="http://schemas.microsoft.com/office/drawing/2014/main" id="{2ED4B678-B3D3-8795-5B4F-9C2C6E821E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0"/>
            <a:ext cx="977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8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5) - Copya">
            <a:extLst>
              <a:ext uri="{FF2B5EF4-FFF2-40B4-BE49-F238E27FC236}">
                <a16:creationId xmlns:a16="http://schemas.microsoft.com/office/drawing/2014/main" id="{A9E19773-B714-A64C-B4B5-EB627722C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13" y="0"/>
            <a:ext cx="2820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34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5)">
            <a:extLst>
              <a:ext uri="{FF2B5EF4-FFF2-40B4-BE49-F238E27FC236}">
                <a16:creationId xmlns:a16="http://schemas.microsoft.com/office/drawing/2014/main" id="{4A475AA1-33C3-C60F-8828-C26372B410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88"/>
            <a:ext cx="12192000" cy="662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92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6) - Copy">
            <a:extLst>
              <a:ext uri="{FF2B5EF4-FFF2-40B4-BE49-F238E27FC236}">
                <a16:creationId xmlns:a16="http://schemas.microsoft.com/office/drawing/2014/main" id="{44A0DA18-C00D-8030-29C5-E44CCA728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0"/>
            <a:ext cx="10634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2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4) - Copy">
            <a:extLst>
              <a:ext uri="{FF2B5EF4-FFF2-40B4-BE49-F238E27FC236}">
                <a16:creationId xmlns:a16="http://schemas.microsoft.com/office/drawing/2014/main" id="{316F7CD0-26B1-59A8-E9D8-68D8CE982A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8" y="0"/>
            <a:ext cx="712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3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6)">
            <a:extLst>
              <a:ext uri="{FF2B5EF4-FFF2-40B4-BE49-F238E27FC236}">
                <a16:creationId xmlns:a16="http://schemas.microsoft.com/office/drawing/2014/main" id="{CE1FCBE8-7E70-328A-284B-83E7A1666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38" y="0"/>
            <a:ext cx="498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71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7)">
            <a:extLst>
              <a:ext uri="{FF2B5EF4-FFF2-40B4-BE49-F238E27FC236}">
                <a16:creationId xmlns:a16="http://schemas.microsoft.com/office/drawing/2014/main" id="{648C7E7F-4A6E-7E42-ABA9-094AEBD2E6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3" y="0"/>
            <a:ext cx="531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51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8)">
            <a:extLst>
              <a:ext uri="{FF2B5EF4-FFF2-40B4-BE49-F238E27FC236}">
                <a16:creationId xmlns:a16="http://schemas.microsoft.com/office/drawing/2014/main" id="{5BA7D305-C798-F92B-DF1E-DD55A82BB5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38" y="0"/>
            <a:ext cx="544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71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49)">
            <a:extLst>
              <a:ext uri="{FF2B5EF4-FFF2-40B4-BE49-F238E27FC236}">
                <a16:creationId xmlns:a16="http://schemas.microsoft.com/office/drawing/2014/main" id="{950428FF-7EFC-AC41-7ECA-4F201F2983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0"/>
            <a:ext cx="501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4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4)">
            <a:extLst>
              <a:ext uri="{FF2B5EF4-FFF2-40B4-BE49-F238E27FC236}">
                <a16:creationId xmlns:a16="http://schemas.microsoft.com/office/drawing/2014/main" id="{5A26CD94-F7D3-1131-ECD5-4A4BCC8C6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88"/>
            <a:ext cx="12192000" cy="59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3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5) - Copy">
            <a:extLst>
              <a:ext uri="{FF2B5EF4-FFF2-40B4-BE49-F238E27FC236}">
                <a16:creationId xmlns:a16="http://schemas.microsoft.com/office/drawing/2014/main" id="{31B9F99F-AD37-23AF-C9FA-E4FFDA202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3" y="0"/>
            <a:ext cx="754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6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5)">
            <a:extLst>
              <a:ext uri="{FF2B5EF4-FFF2-40B4-BE49-F238E27FC236}">
                <a16:creationId xmlns:a16="http://schemas.microsoft.com/office/drawing/2014/main" id="{CBEA60BF-B041-E0FD-C60B-1A9251044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3" y="0"/>
            <a:ext cx="1183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6) - Copy">
            <a:extLst>
              <a:ext uri="{FF2B5EF4-FFF2-40B4-BE49-F238E27FC236}">
                <a16:creationId xmlns:a16="http://schemas.microsoft.com/office/drawing/2014/main" id="{3388F387-A83D-A378-0F24-8D81232EA7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0"/>
            <a:ext cx="773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4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2025-01-16T19:00:25Z</dcterms:created>
  <dcterms:modified xsi:type="dcterms:W3CDTF">2025-01-16T19:00:35Z</dcterms:modified>
</cp:coreProperties>
</file>