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B6B1-02C9-DE5F-750D-75A5ECFA0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9562A-5CA4-9970-FD17-05C347288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3FADC-B4E1-B220-FDCD-F159B6AD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55F2-D6EC-41A6-580F-C99E512A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FA21-29C3-611A-81DA-856013F8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0D78-99E9-7E9D-F34E-787F85F6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BF39F-9E9C-E40F-142D-4CDAFE569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5593-F46B-636B-FFF9-9247E3CC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D0FC-9275-1470-2C2B-D2B17440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8CF79-799D-01BB-920F-AC658C69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F6061-5C8C-59CE-AC11-2AD96E51D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53241-1A3F-959F-3635-E930511C1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CF0B-A475-710C-3274-3F8B24C6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999E-285F-9335-B559-6441E8BE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CEF05-05E9-B0DA-246E-DA36E37E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1B89-213F-CF5B-2C14-BC23FB51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8DAED-7420-83A8-B45E-029C0690B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202-4B98-73BC-977C-3F0BA792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C6B4C-5478-4D89-6669-BAE89108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EE16-08EC-9987-EF88-9B089C9A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8309-51C5-1056-B532-07885A9E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5383-B066-914D-BC92-94D2ED33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5D972-BE7E-44D9-C2B6-6EBC1B76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C37BC-0570-2814-3C77-6E3D36B5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52A7-2086-7BEA-A85D-BD199877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0FB9-E068-C5F2-01EA-D7EAF935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2AB7-A3F0-7E3D-7D24-80A6EDA8D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AF446-2D4F-3374-7754-6C111D741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7B221-A4E2-3033-BC69-2DC5A79F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F6412-5735-2C3D-1ACE-4FA10C08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05058-4F13-8C82-0F90-0CBBEFCE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9519-139D-E468-E754-E99EC00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7148-271D-6DEE-B075-DA3323EAF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7D1A2-AAA6-F349-6B5F-4934A560E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24AA9-55EB-6F0C-C3C2-F509062BC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1CD7-5277-E16A-4D51-ADE4C06D2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C7E89-F0AF-793D-D94A-7AA05D3F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B5150-D0B8-1D8F-0CF2-D7F6D70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CAFF1-800B-2F44-11F7-D77EB00F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6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BBD6-E245-B55D-F06B-6C4AAB7C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B71B6-C44A-3AD0-994E-33B03FE6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7E2C2-4FF1-80E9-FEE3-047A93C1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6E9D-11D5-52E2-6154-B81F0D63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4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7ED51-55D5-3B47-14BF-88FC62C9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BF1F4-2117-9DDC-DC8E-091E9382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84CE-E3D9-9AC0-7081-8699DB3E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1C37-A510-DF49-70F2-47B39F6D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BF284-35F3-3B36-093D-8CCD7CF6D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0E202-16EB-5077-DD81-9CDDCC3C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C6367-1538-0DF6-72FB-32399EA3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99289-5B52-EAFD-2402-7531E076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F9D80-D8ED-17D5-CADD-B1278DAB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4ECD-CE8F-AE0B-D019-932E47E1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4C055-EB04-2E15-3178-9B6944343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F27AF-EC5E-A8AA-474A-0ED6A9553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20DCE-FF63-DAAC-B7C0-DD9A96EB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B1A-E47E-3359-E65A-39E23748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DC2A4-3426-606B-1615-D8C5E776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19747-00EC-6918-75E7-28A3B0D6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48D24-8307-EB0E-3496-A379E8028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42006-EF15-22ED-58F4-7F814533C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1645-B59D-4527-81A4-D6687CE906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DAD8E-F65D-24FA-E471-CE2AF4F5D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4F85-7298-8DDB-8B2B-72800B70F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C8A5-BC3B-43D9-8128-AB9F084DC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6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50A3-170C-7467-EA2C-33C839508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EBB5B-8556-3466-E0EE-C92A2850F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257950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6)">
            <a:extLst>
              <a:ext uri="{FF2B5EF4-FFF2-40B4-BE49-F238E27FC236}">
                <a16:creationId xmlns:a16="http://schemas.microsoft.com/office/drawing/2014/main" id="{C653E54F-28E6-F9E0-61AF-7FD70D0BF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3" y="0"/>
            <a:ext cx="5057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7) - Copy">
            <a:extLst>
              <a:ext uri="{FF2B5EF4-FFF2-40B4-BE49-F238E27FC236}">
                <a16:creationId xmlns:a16="http://schemas.microsoft.com/office/drawing/2014/main" id="{8B05BF01-CD8E-B006-63DE-9838191688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9193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7)">
            <a:extLst>
              <a:ext uri="{FF2B5EF4-FFF2-40B4-BE49-F238E27FC236}">
                <a16:creationId xmlns:a16="http://schemas.microsoft.com/office/drawing/2014/main" id="{D74BD804-26AA-392F-A747-D3671CB64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725"/>
            <a:ext cx="12192000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8) - Copy">
            <a:extLst>
              <a:ext uri="{FF2B5EF4-FFF2-40B4-BE49-F238E27FC236}">
                <a16:creationId xmlns:a16="http://schemas.microsoft.com/office/drawing/2014/main" id="{F393D2A8-D58A-1D4E-EEE1-41BD2081D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50" y="0"/>
            <a:ext cx="786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8)">
            <a:extLst>
              <a:ext uri="{FF2B5EF4-FFF2-40B4-BE49-F238E27FC236}">
                <a16:creationId xmlns:a16="http://schemas.microsoft.com/office/drawing/2014/main" id="{43D38D10-3292-75AF-D1D5-613113D42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0"/>
            <a:ext cx="1141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9) - Copy - Copy">
            <a:extLst>
              <a:ext uri="{FF2B5EF4-FFF2-40B4-BE49-F238E27FC236}">
                <a16:creationId xmlns:a16="http://schemas.microsoft.com/office/drawing/2014/main" id="{2E64445E-014F-7CFA-7F80-18F989A8D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0"/>
            <a:ext cx="1157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9) - Copy">
            <a:extLst>
              <a:ext uri="{FF2B5EF4-FFF2-40B4-BE49-F238E27FC236}">
                <a16:creationId xmlns:a16="http://schemas.microsoft.com/office/drawing/2014/main" id="{37CED7C5-AE34-D2E8-FD0D-CEE9C94807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12192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0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0) - Copy - Copy">
            <a:extLst>
              <a:ext uri="{FF2B5EF4-FFF2-40B4-BE49-F238E27FC236}">
                <a16:creationId xmlns:a16="http://schemas.microsoft.com/office/drawing/2014/main" id="{4ECC1DC5-8FDC-023D-DC71-4C3740ACD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775"/>
            <a:ext cx="12192000" cy="43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2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2025-01-16T19:04:24Z</dcterms:created>
  <dcterms:modified xsi:type="dcterms:W3CDTF">2025-01-16T19:04:37Z</dcterms:modified>
</cp:coreProperties>
</file>